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oppins"/>
      <p:regular r:id="rId29"/>
      <p:bold r:id="rId30"/>
      <p:italic r:id="rId31"/>
      <p:boldItalic r:id="rId32"/>
    </p:embeddedFont>
    <p:embeddedFont>
      <p:font typeface="Poppins Medium"/>
      <p:regular r:id="rId33"/>
      <p:bold r:id="rId34"/>
      <p:italic r:id="rId35"/>
      <p:boldItalic r:id="rId36"/>
    </p:embeddedFont>
    <p:embeddedFont>
      <p:font typeface="Nunito Sans SemiBold"/>
      <p:regular r:id="rId37"/>
      <p:bold r:id="rId38"/>
      <p:italic r:id="rId39"/>
      <p:boldItalic r:id="rId40"/>
    </p:embeddedFont>
    <p:embeddedFont>
      <p:font typeface="Poppins SemiBold"/>
      <p:regular r:id="rId41"/>
      <p:bold r:id="rId42"/>
      <p:italic r:id="rId43"/>
      <p:boldItalic r:id="rId44"/>
    </p:embeddedFont>
    <p:embeddedFont>
      <p:font typeface="Nunito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SemiBold-boldItalic.fntdata"/><Relationship Id="rId20" Type="http://schemas.openxmlformats.org/officeDocument/2006/relationships/slide" Target="slides/slide15.xml"/><Relationship Id="rId42" Type="http://schemas.openxmlformats.org/officeDocument/2006/relationships/font" Target="fonts/PoppinsSemiBold-bold.fntdata"/><Relationship Id="rId41" Type="http://schemas.openxmlformats.org/officeDocument/2006/relationships/font" Target="fonts/PoppinsSemiBold-regular.fntdata"/><Relationship Id="rId22" Type="http://schemas.openxmlformats.org/officeDocument/2006/relationships/slide" Target="slides/slide17.xml"/><Relationship Id="rId44" Type="http://schemas.openxmlformats.org/officeDocument/2006/relationships/font" Target="fonts/PoppinsSemiBold-boldItalic.fntdata"/><Relationship Id="rId21" Type="http://schemas.openxmlformats.org/officeDocument/2006/relationships/slide" Target="slides/slide16.xml"/><Relationship Id="rId43" Type="http://schemas.openxmlformats.org/officeDocument/2006/relationships/font" Target="fonts/PoppinsSemiBold-italic.fntdata"/><Relationship Id="rId24" Type="http://schemas.openxmlformats.org/officeDocument/2006/relationships/slide" Target="slides/slide19.xml"/><Relationship Id="rId46" Type="http://schemas.openxmlformats.org/officeDocument/2006/relationships/font" Target="fonts/NunitoSans-bold.fntdata"/><Relationship Id="rId23" Type="http://schemas.openxmlformats.org/officeDocument/2006/relationships/slide" Target="slides/slide18.xml"/><Relationship Id="rId45" Type="http://schemas.openxmlformats.org/officeDocument/2006/relationships/font" Target="fonts/Nunito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NunitoSans-boldItalic.fntdata"/><Relationship Id="rId25" Type="http://schemas.openxmlformats.org/officeDocument/2006/relationships/slide" Target="slides/slide20.xml"/><Relationship Id="rId47" Type="http://schemas.openxmlformats.org/officeDocument/2006/relationships/font" Target="fonts/Nunito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33" Type="http://schemas.openxmlformats.org/officeDocument/2006/relationships/font" Target="fonts/PoppinsMedium-regular.fntdata"/><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35" Type="http://schemas.openxmlformats.org/officeDocument/2006/relationships/font" Target="fonts/PoppinsMedium-italic.fntdata"/><Relationship Id="rId12" Type="http://schemas.openxmlformats.org/officeDocument/2006/relationships/slide" Target="slides/slide7.xml"/><Relationship Id="rId34" Type="http://schemas.openxmlformats.org/officeDocument/2006/relationships/font" Target="fonts/PoppinsMedium-bold.fntdata"/><Relationship Id="rId15" Type="http://schemas.openxmlformats.org/officeDocument/2006/relationships/slide" Target="slides/slide10.xml"/><Relationship Id="rId37" Type="http://schemas.openxmlformats.org/officeDocument/2006/relationships/font" Target="fonts/NunitoSansSemiBold-regular.fntdata"/><Relationship Id="rId14" Type="http://schemas.openxmlformats.org/officeDocument/2006/relationships/slide" Target="slides/slide9.xml"/><Relationship Id="rId36" Type="http://schemas.openxmlformats.org/officeDocument/2006/relationships/font" Target="fonts/PoppinsMedium-boldItalic.fntdata"/><Relationship Id="rId17" Type="http://schemas.openxmlformats.org/officeDocument/2006/relationships/slide" Target="slides/slide12.xml"/><Relationship Id="rId39" Type="http://schemas.openxmlformats.org/officeDocument/2006/relationships/font" Target="fonts/NunitoSansSemiBold-italic.fntdata"/><Relationship Id="rId16" Type="http://schemas.openxmlformats.org/officeDocument/2006/relationships/slide" Target="slides/slide11.xml"/><Relationship Id="rId38" Type="http://schemas.openxmlformats.org/officeDocument/2006/relationships/font" Target="fonts/NunitoSans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a8e37eaffc_0_2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a8e37eaffc_0_2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a8e37eaffc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a8e37eaffc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a8e37eaffc_0_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a8e37eaffc_0_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a8e37eaffc_0_2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a8e37eaffc_0_2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a8e37eaffc_0_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a8e37eaffc_0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a8e37eaffc_0_2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a8e37eaffc_0_2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a8e37eaffc_0_2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a8e37eaffc_0_2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a8e37eaffc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a8e37eaffc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a8e37eaffc_0_2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a8e37eaffc_0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a8e37eaffc_0_2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a8e37eaffc_0_2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a8e37eaffc_0_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a8e37eaffc_0_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a8e37eaffc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a8e37eaffc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a8e37eaffc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a8e37eaffc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a8e37eaffc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a8e37eaffc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a8e37eaff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a8e37eaff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a8e37eaffc_0_2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a8e37eaffc_0_2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a8e37eaffc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a8e37eaffc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a8e37eaffc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a8e37eaffc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a8e37eaff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a8e37eaff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a8e37eaffc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a8e37eaffc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a8e37eaffc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a8e37eaffc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a8e37eaffc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a8e37eaffc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a8e37eaffc_0_2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a8e37eaffc_0_2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11" name="Google Shape;11;p2"/>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12" name="Google Shape;12;p2"/>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13" name="Google Shape;13;p2"/>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14" name="Google Shape;14;p2"/>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5" name="Google Shape;15;p2"/>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6" name="Google Shape;16;p2"/>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17" name="Google Shape;17;p2"/>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spTree>
      <p:nvGrpSpPr>
        <p:cNvPr id="100" name="Shape 100"/>
        <p:cNvGrpSpPr/>
        <p:nvPr/>
      </p:nvGrpSpPr>
      <p:grpSpPr>
        <a:xfrm>
          <a:off x="0" y="0"/>
          <a:ext cx="0" cy="0"/>
          <a:chOff x="0" y="0"/>
          <a:chExt cx="0" cy="0"/>
        </a:xfrm>
      </p:grpSpPr>
      <p:sp>
        <p:nvSpPr>
          <p:cNvPr id="101" name="Google Shape;101;p11"/>
          <p:cNvSpPr/>
          <p:nvPr/>
        </p:nvSpPr>
        <p:spPr>
          <a:xfrm rot="5400000">
            <a:off x="-3989680" y="1156257"/>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102" name="Google Shape;102;p11"/>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3" name="Google Shape;103;p11"/>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4" name="Google Shape;104;p11"/>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5" name="Google Shape;105;p11"/>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6" name="Google Shape;106;p11"/>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7" name="Google Shape;107;p11"/>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pic>
        <p:nvPicPr>
          <p:cNvPr id="108" name="Google Shape;108;p11"/>
          <p:cNvPicPr preferRelativeResize="0"/>
          <p:nvPr/>
        </p:nvPicPr>
        <p:blipFill rotWithShape="1">
          <a:blip r:embed="rId2">
            <a:alphaModFix/>
          </a:blip>
          <a:srcRect b="4752" l="57200" r="0" t="0"/>
          <a:stretch/>
        </p:blipFill>
        <p:spPr>
          <a:xfrm>
            <a:off x="-2901" y="1345020"/>
            <a:ext cx="1711426" cy="3808700"/>
          </a:xfrm>
          <a:prstGeom prst="rect">
            <a:avLst/>
          </a:prstGeom>
          <a:noFill/>
          <a:ln>
            <a:noFill/>
          </a:ln>
        </p:spPr>
      </p:pic>
      <p:sp>
        <p:nvSpPr>
          <p:cNvPr id="109" name="Google Shape;109;p11"/>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0" name="Google Shape;110;p11"/>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1" name="Google Shape;111;p11"/>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2" name="Google Shape;112;p11"/>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3" name="Google Shape;113;p11"/>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4" name="Google Shape;114;p11"/>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5" name="Google Shape;115;p11"/>
          <p:cNvSpPr txBox="1"/>
          <p:nvPr>
            <p:ph type="title"/>
          </p:nvPr>
        </p:nvSpPr>
        <p:spPr>
          <a:xfrm>
            <a:off x="228600" y="228600"/>
            <a:ext cx="2926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16" name="Google Shape;116;p1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17" name="Google Shape;117;p11"/>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8" name="Google Shape;118;p11"/>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9" name="Google Shape;119;p11"/>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0" name="Google Shape;120;p11"/>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1" name="Google Shape;121;p11"/>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2" name="Google Shape;122;p11"/>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3" name="Google Shape;123;p11"/>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
    <p:spTree>
      <p:nvGrpSpPr>
        <p:cNvPr id="124" name="Shape 124"/>
        <p:cNvGrpSpPr/>
        <p:nvPr/>
      </p:nvGrpSpPr>
      <p:grpSpPr>
        <a:xfrm>
          <a:off x="0" y="0"/>
          <a:ext cx="0" cy="0"/>
          <a:chOff x="0" y="0"/>
          <a:chExt cx="0" cy="0"/>
        </a:xfrm>
      </p:grpSpPr>
      <p:pic>
        <p:nvPicPr>
          <p:cNvPr id="125" name="Google Shape;125;p12"/>
          <p:cNvPicPr preferRelativeResize="0"/>
          <p:nvPr/>
        </p:nvPicPr>
        <p:blipFill rotWithShape="1">
          <a:blip r:embed="rId2">
            <a:alphaModFix/>
          </a:blip>
          <a:srcRect b="0" l="0" r="0" t="21451"/>
          <a:stretch/>
        </p:blipFill>
        <p:spPr>
          <a:xfrm>
            <a:off x="4061100" y="0"/>
            <a:ext cx="4136100" cy="3248727"/>
          </a:xfrm>
          <a:prstGeom prst="rect">
            <a:avLst/>
          </a:prstGeom>
          <a:noFill/>
          <a:ln>
            <a:noFill/>
          </a:ln>
        </p:spPr>
      </p:pic>
      <p:sp>
        <p:nvSpPr>
          <p:cNvPr id="126" name="Google Shape;126;p12"/>
          <p:cNvSpPr/>
          <p:nvPr/>
        </p:nvSpPr>
        <p:spPr>
          <a:xfrm flipH="1" rot="-5400000">
            <a:off x="5143020"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27" name="Google Shape;127;p12"/>
          <p:cNvSpPr/>
          <p:nvPr/>
        </p:nvSpPr>
        <p:spPr>
          <a:xfrm>
            <a:off x="4600000" y="-50"/>
            <a:ext cx="3973152" cy="5143488"/>
          </a:xfrm>
          <a:custGeom>
            <a:rect b="b" l="l" r="r" t="t"/>
            <a:pathLst>
              <a:path extrusionOk="0" h="160734" w="124161">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28" name="Google Shape;128;p12"/>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29" name="Google Shape;129;p12"/>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30" name="Google Shape;130;p12"/>
          <p:cNvSpPr/>
          <p:nvPr>
            <p:ph idx="2" type="pic"/>
          </p:nvPr>
        </p:nvSpPr>
        <p:spPr>
          <a:xfrm>
            <a:off x="5212300" y="460300"/>
            <a:ext cx="3702900" cy="4136100"/>
          </a:xfrm>
          <a:prstGeom prst="roundRect">
            <a:avLst>
              <a:gd fmla="val 6865" name="adj"/>
            </a:avLst>
          </a:prstGeom>
          <a:noFill/>
          <a:ln>
            <a:noFill/>
          </a:ln>
        </p:spPr>
      </p:sp>
      <p:sp>
        <p:nvSpPr>
          <p:cNvPr id="131" name="Google Shape;131;p12"/>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32" name="Google Shape;132;p12"/>
          <p:cNvSpPr/>
          <p:nvPr/>
        </p:nvSpPr>
        <p:spPr>
          <a:xfrm>
            <a:off x="7766436"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3" name="Google Shape;133;p1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34" name="Google Shape;134;p12"/>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35" name="Shape 135"/>
        <p:cNvGrpSpPr/>
        <p:nvPr/>
      </p:nvGrpSpPr>
      <p:grpSpPr>
        <a:xfrm>
          <a:off x="0" y="0"/>
          <a:ext cx="0" cy="0"/>
          <a:chOff x="0" y="0"/>
          <a:chExt cx="0" cy="0"/>
        </a:xfrm>
      </p:grpSpPr>
      <p:pic>
        <p:nvPicPr>
          <p:cNvPr id="136" name="Google Shape;136;p13"/>
          <p:cNvPicPr preferRelativeResize="0"/>
          <p:nvPr/>
        </p:nvPicPr>
        <p:blipFill rotWithShape="1">
          <a:blip r:embed="rId2">
            <a:alphaModFix/>
          </a:blip>
          <a:srcRect b="59420" l="0" r="0" t="0"/>
          <a:stretch/>
        </p:blipFill>
        <p:spPr>
          <a:xfrm>
            <a:off x="4246500" y="3605146"/>
            <a:ext cx="3791099" cy="1538350"/>
          </a:xfrm>
          <a:prstGeom prst="rect">
            <a:avLst/>
          </a:prstGeom>
          <a:noFill/>
          <a:ln>
            <a:noFill/>
          </a:ln>
        </p:spPr>
      </p:pic>
      <p:sp>
        <p:nvSpPr>
          <p:cNvPr id="137" name="Google Shape;137;p13"/>
          <p:cNvSpPr/>
          <p:nvPr/>
        </p:nvSpPr>
        <p:spPr>
          <a:xfrm rot="-5400000">
            <a:off x="5152931" y="-3996218"/>
            <a:ext cx="7978200" cy="7978200"/>
          </a:xfrm>
          <a:prstGeom prst="pie">
            <a:avLst>
              <a:gd fmla="val 10792592" name="adj1"/>
              <a:gd fmla="val 16198514" name="adj2"/>
            </a:avLst>
          </a:prstGeom>
          <a:gradFill>
            <a:gsLst>
              <a:gs pos="0">
                <a:schemeClr val="accent1"/>
              </a:gs>
              <a:gs pos="50000">
                <a:schemeClr val="dk2"/>
              </a:gs>
              <a:gs pos="100000">
                <a:schemeClr val="dk2"/>
              </a:gs>
            </a:gsLst>
            <a:path path="circle">
              <a:fillToRect b="100%" l="100%" r="0%" t="0%"/>
            </a:path>
            <a:tileRect b="0%" l="0%"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38" name="Google Shape;138;p13"/>
          <p:cNvPicPr preferRelativeResize="0"/>
          <p:nvPr/>
        </p:nvPicPr>
        <p:blipFill rotWithShape="1">
          <a:blip r:embed="rId3">
            <a:alphaModFix/>
          </a:blip>
          <a:srcRect b="34691" l="149" r="0" t="0"/>
          <a:stretch/>
        </p:blipFill>
        <p:spPr>
          <a:xfrm rot="10800000">
            <a:off x="3915350" y="-2066"/>
            <a:ext cx="3992800" cy="2611474"/>
          </a:xfrm>
          <a:prstGeom prst="rect">
            <a:avLst/>
          </a:prstGeom>
          <a:noFill/>
          <a:ln>
            <a:noFill/>
          </a:ln>
        </p:spPr>
      </p:pic>
      <p:sp>
        <p:nvSpPr>
          <p:cNvPr id="139" name="Google Shape;139;p13"/>
          <p:cNvSpPr/>
          <p:nvPr/>
        </p:nvSpPr>
        <p:spPr>
          <a:xfrm>
            <a:off x="4638645" y="1838308"/>
            <a:ext cx="4505344" cy="3305184"/>
          </a:xfrm>
          <a:custGeom>
            <a:rect b="b" l="l" r="r" t="t"/>
            <a:pathLst>
              <a:path extrusionOk="0" h="103287" w="140792">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0" name="Google Shape;140;p13"/>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41" name="Google Shape;141;p13"/>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42" name="Google Shape;142;p13"/>
          <p:cNvSpPr/>
          <p:nvPr>
            <p:ph idx="2" type="pic"/>
          </p:nvPr>
        </p:nvSpPr>
        <p:spPr>
          <a:xfrm>
            <a:off x="5212300" y="460300"/>
            <a:ext cx="3702900" cy="4136100"/>
          </a:xfrm>
          <a:prstGeom prst="roundRect">
            <a:avLst>
              <a:gd fmla="val 6865" name="adj"/>
            </a:avLst>
          </a:prstGeom>
          <a:noFill/>
          <a:ln>
            <a:noFill/>
          </a:ln>
        </p:spPr>
      </p:sp>
      <p:sp>
        <p:nvSpPr>
          <p:cNvPr id="143" name="Google Shape;143;p13"/>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44" name="Google Shape;144;p13"/>
          <p:cNvSpPr/>
          <p:nvPr/>
        </p:nvSpPr>
        <p:spPr>
          <a:xfrm>
            <a:off x="7305660" y="0"/>
            <a:ext cx="1838336" cy="1509728"/>
          </a:xfrm>
          <a:custGeom>
            <a:rect b="b" l="l" r="r" t="t"/>
            <a:pathLst>
              <a:path extrusionOk="0" h="47179" w="57448">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5" name="Google Shape;145;p1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46" name="Google Shape;146;p13"/>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BLANK_1_1_1_1_1_1_1_1_1_1_1_1_2_1">
    <p:spTree>
      <p:nvGrpSpPr>
        <p:cNvPr id="147" name="Shape 147"/>
        <p:cNvGrpSpPr/>
        <p:nvPr/>
      </p:nvGrpSpPr>
      <p:grpSpPr>
        <a:xfrm>
          <a:off x="0" y="0"/>
          <a:ext cx="0" cy="0"/>
          <a:chOff x="0" y="0"/>
          <a:chExt cx="0" cy="0"/>
        </a:xfrm>
      </p:grpSpPr>
      <p:pic>
        <p:nvPicPr>
          <p:cNvPr id="148" name="Google Shape;148;p14"/>
          <p:cNvPicPr preferRelativeResize="0"/>
          <p:nvPr/>
        </p:nvPicPr>
        <p:blipFill rotWithShape="1">
          <a:blip r:embed="rId2">
            <a:alphaModFix/>
          </a:blip>
          <a:srcRect b="0" l="0" r="0" t="23212"/>
          <a:stretch/>
        </p:blipFill>
        <p:spPr>
          <a:xfrm>
            <a:off x="1618675" y="-3"/>
            <a:ext cx="3241201" cy="2488724"/>
          </a:xfrm>
          <a:prstGeom prst="rect">
            <a:avLst/>
          </a:prstGeom>
          <a:noFill/>
          <a:ln>
            <a:noFill/>
          </a:ln>
        </p:spPr>
      </p:pic>
      <p:sp>
        <p:nvSpPr>
          <p:cNvPr id="149" name="Google Shape;149;p14"/>
          <p:cNvSpPr/>
          <p:nvPr/>
        </p:nvSpPr>
        <p:spPr>
          <a:xfrm rot="5400000">
            <a:off x="-3986651" y="11599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150" name="Google Shape;150;p14"/>
          <p:cNvPicPr preferRelativeResize="0"/>
          <p:nvPr/>
        </p:nvPicPr>
        <p:blipFill rotWithShape="1">
          <a:blip r:embed="rId3">
            <a:alphaModFix/>
          </a:blip>
          <a:srcRect b="0" l="0" r="37756" t="0"/>
          <a:stretch/>
        </p:blipFill>
        <p:spPr>
          <a:xfrm rot="10800000">
            <a:off x="0" y="921550"/>
            <a:ext cx="2485250" cy="3992800"/>
          </a:xfrm>
          <a:prstGeom prst="rect">
            <a:avLst/>
          </a:prstGeom>
          <a:noFill/>
          <a:ln>
            <a:noFill/>
          </a:ln>
        </p:spPr>
      </p:pic>
      <p:sp>
        <p:nvSpPr>
          <p:cNvPr id="151" name="Google Shape;151;p14"/>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52" name="Google Shape;152;p14"/>
          <p:cNvSpPr txBox="1"/>
          <p:nvPr>
            <p:ph idx="1" type="body"/>
          </p:nvPr>
        </p:nvSpPr>
        <p:spPr>
          <a:xfrm>
            <a:off x="461895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53" name="Google Shape;153;p14"/>
          <p:cNvSpPr txBox="1"/>
          <p:nvPr>
            <p:ph type="title"/>
          </p:nvPr>
        </p:nvSpPr>
        <p:spPr>
          <a:xfrm>
            <a:off x="461895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54" name="Google Shape;154;p14"/>
          <p:cNvSpPr/>
          <p:nvPr/>
        </p:nvSpPr>
        <p:spPr>
          <a:xfrm>
            <a:off x="0" y="0"/>
            <a:ext cx="4296549" cy="4588647"/>
          </a:xfrm>
          <a:custGeom>
            <a:rect b="b" l="l" r="r" t="t"/>
            <a:pathLst>
              <a:path extrusionOk="0" h="146112" w="136811">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5" name="Google Shape;155;p14"/>
          <p:cNvSpPr/>
          <p:nvPr>
            <p:ph idx="2" type="pic"/>
          </p:nvPr>
        </p:nvSpPr>
        <p:spPr>
          <a:xfrm>
            <a:off x="313800" y="460300"/>
            <a:ext cx="3702900" cy="4136100"/>
          </a:xfrm>
          <a:prstGeom prst="roundRect">
            <a:avLst>
              <a:gd fmla="val 6865" name="adj"/>
            </a:avLst>
          </a:prstGeom>
          <a:noFill/>
          <a:ln>
            <a:noFill/>
          </a:ln>
        </p:spPr>
      </p:sp>
      <p:sp>
        <p:nvSpPr>
          <p:cNvPr id="156" name="Google Shape;156;p14"/>
          <p:cNvSpPr/>
          <p:nvPr/>
        </p:nvSpPr>
        <p:spPr>
          <a:xfrm>
            <a:off x="-1692" y="0"/>
            <a:ext cx="1834577" cy="1066372"/>
          </a:xfrm>
          <a:custGeom>
            <a:rect b="b" l="l" r="r" t="t"/>
            <a:pathLst>
              <a:path extrusionOk="0" h="34863" w="59978">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7" name="Google Shape;157;p1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158" name="Google Shape;158;p1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159" name="Shape 159"/>
        <p:cNvGrpSpPr/>
        <p:nvPr/>
      </p:nvGrpSpPr>
      <p:grpSpPr>
        <a:xfrm>
          <a:off x="0" y="0"/>
          <a:ext cx="0" cy="0"/>
          <a:chOff x="0" y="0"/>
          <a:chExt cx="0" cy="0"/>
        </a:xfrm>
      </p:grpSpPr>
      <p:pic>
        <p:nvPicPr>
          <p:cNvPr id="160" name="Google Shape;160;p15"/>
          <p:cNvPicPr preferRelativeResize="0"/>
          <p:nvPr/>
        </p:nvPicPr>
        <p:blipFill rotWithShape="1">
          <a:blip r:embed="rId2">
            <a:alphaModFix/>
          </a:blip>
          <a:srcRect b="50879" l="0" r="0" t="0"/>
          <a:stretch/>
        </p:blipFill>
        <p:spPr>
          <a:xfrm rot="10800000">
            <a:off x="4511648" y="-5102"/>
            <a:ext cx="3255127" cy="1598802"/>
          </a:xfrm>
          <a:prstGeom prst="rect">
            <a:avLst/>
          </a:prstGeom>
          <a:noFill/>
          <a:ln>
            <a:noFill/>
          </a:ln>
        </p:spPr>
      </p:pic>
      <p:sp>
        <p:nvSpPr>
          <p:cNvPr id="161" name="Google Shape;161;p15"/>
          <p:cNvSpPr/>
          <p:nvPr/>
        </p:nvSpPr>
        <p:spPr>
          <a:xfrm>
            <a:off x="5160582" y="11636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100%" r="0%" t="100%"/>
            </a:path>
            <a:tileRect b="-100%" l="0%" r="-10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pic>
        <p:nvPicPr>
          <p:cNvPr id="162" name="Google Shape;162;p15"/>
          <p:cNvPicPr preferRelativeResize="0"/>
          <p:nvPr/>
        </p:nvPicPr>
        <p:blipFill rotWithShape="1">
          <a:blip r:embed="rId3">
            <a:alphaModFix/>
          </a:blip>
          <a:srcRect b="0" l="0" r="0" t="39965"/>
          <a:stretch/>
        </p:blipFill>
        <p:spPr>
          <a:xfrm rot="10800000">
            <a:off x="4410800" y="2763370"/>
            <a:ext cx="3992800" cy="2397126"/>
          </a:xfrm>
          <a:prstGeom prst="rect">
            <a:avLst/>
          </a:prstGeom>
          <a:noFill/>
          <a:ln>
            <a:noFill/>
          </a:ln>
        </p:spPr>
      </p:pic>
      <p:sp>
        <p:nvSpPr>
          <p:cNvPr id="163" name="Google Shape;163;p15"/>
          <p:cNvSpPr/>
          <p:nvPr/>
        </p:nvSpPr>
        <p:spPr>
          <a:xfrm>
            <a:off x="5269687" y="0"/>
            <a:ext cx="3874304" cy="2438400"/>
          </a:xfrm>
          <a:custGeom>
            <a:rect b="b" l="l" r="r" t="t"/>
            <a:pathLst>
              <a:path extrusionOk="0" h="76200" w="121072">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4" name="Google Shape;164;p15"/>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a:lvl1pPr>
            <a:lvl2pPr indent="-304800" lvl="1" marL="914400">
              <a:spcBef>
                <a:spcPts val="800"/>
              </a:spcBef>
              <a:spcAft>
                <a:spcPts val="0"/>
              </a:spcAft>
              <a:buClr>
                <a:schemeClr val="dk1"/>
              </a:buClr>
              <a:buSzPts val="1200"/>
              <a:buFont typeface="Nunito Sans"/>
              <a:buChar char="○"/>
              <a:defRPr/>
            </a:lvl2pPr>
            <a:lvl3pPr indent="-304800" lvl="2" marL="1371600">
              <a:spcBef>
                <a:spcPts val="800"/>
              </a:spcBef>
              <a:spcAft>
                <a:spcPts val="0"/>
              </a:spcAft>
              <a:buClr>
                <a:schemeClr val="dk1"/>
              </a:buClr>
              <a:buSzPts val="1200"/>
              <a:buFont typeface="Nunito Sans"/>
              <a:buChar char="■"/>
              <a:defRPr/>
            </a:lvl3pPr>
            <a:lvl4pPr indent="-304800" lvl="3" marL="1828800">
              <a:spcBef>
                <a:spcPts val="800"/>
              </a:spcBef>
              <a:spcAft>
                <a:spcPts val="0"/>
              </a:spcAft>
              <a:buClr>
                <a:schemeClr val="dk1"/>
              </a:buClr>
              <a:buSzPts val="1200"/>
              <a:buFont typeface="Nunito Sans"/>
              <a:buChar char="●"/>
              <a:defRPr/>
            </a:lvl4pPr>
            <a:lvl5pPr indent="-304800" lvl="4" marL="2286000">
              <a:spcBef>
                <a:spcPts val="800"/>
              </a:spcBef>
              <a:spcAft>
                <a:spcPts val="0"/>
              </a:spcAft>
              <a:buClr>
                <a:schemeClr val="dk1"/>
              </a:buClr>
              <a:buSzPts val="1200"/>
              <a:buFont typeface="Nunito Sans"/>
              <a:buChar char="○"/>
              <a:defRPr/>
            </a:lvl5pPr>
            <a:lvl6pPr indent="-304800" lvl="5" marL="2743200">
              <a:spcBef>
                <a:spcPts val="800"/>
              </a:spcBef>
              <a:spcAft>
                <a:spcPts val="0"/>
              </a:spcAft>
              <a:buClr>
                <a:schemeClr val="dk1"/>
              </a:buClr>
              <a:buSzPts val="1200"/>
              <a:buFont typeface="Nunito Sans"/>
              <a:buChar char="■"/>
              <a:defRPr/>
            </a:lvl6pPr>
            <a:lvl7pPr indent="-304800" lvl="6" marL="3200400">
              <a:spcBef>
                <a:spcPts val="800"/>
              </a:spcBef>
              <a:spcAft>
                <a:spcPts val="0"/>
              </a:spcAft>
              <a:buClr>
                <a:schemeClr val="dk1"/>
              </a:buClr>
              <a:buSzPts val="1200"/>
              <a:buFont typeface="Nunito Sans"/>
              <a:buChar char="●"/>
              <a:defRPr/>
            </a:lvl7pPr>
            <a:lvl8pPr indent="-304800" lvl="7" marL="3657600">
              <a:spcBef>
                <a:spcPts val="800"/>
              </a:spcBef>
              <a:spcAft>
                <a:spcPts val="0"/>
              </a:spcAft>
              <a:buClr>
                <a:schemeClr val="dk1"/>
              </a:buClr>
              <a:buSzPts val="1200"/>
              <a:buFont typeface="Nunito Sans"/>
              <a:buChar char="○"/>
              <a:defRPr/>
            </a:lvl8pPr>
            <a:lvl9pPr indent="-304800" lvl="8" marL="4114800">
              <a:spcBef>
                <a:spcPts val="800"/>
              </a:spcBef>
              <a:spcAft>
                <a:spcPts val="800"/>
              </a:spcAft>
              <a:buClr>
                <a:schemeClr val="dk1"/>
              </a:buClr>
              <a:buSzPts val="1200"/>
              <a:buFont typeface="Nunito Sans"/>
              <a:buChar char="■"/>
              <a:defRPr/>
            </a:lvl9pPr>
          </a:lstStyle>
          <a:p/>
        </p:txBody>
      </p:sp>
      <p:sp>
        <p:nvSpPr>
          <p:cNvPr id="165" name="Google Shape;165;p15"/>
          <p:cNvSpPr/>
          <p:nvPr>
            <p:ph idx="2" type="pic"/>
          </p:nvPr>
        </p:nvSpPr>
        <p:spPr>
          <a:xfrm>
            <a:off x="5212300" y="460300"/>
            <a:ext cx="3702900" cy="4136100"/>
          </a:xfrm>
          <a:prstGeom prst="roundRect">
            <a:avLst>
              <a:gd fmla="val 6865" name="adj"/>
            </a:avLst>
          </a:prstGeom>
          <a:noFill/>
          <a:ln>
            <a:noFill/>
          </a:ln>
        </p:spPr>
      </p:sp>
      <p:sp>
        <p:nvSpPr>
          <p:cNvPr id="166" name="Google Shape;166;p15"/>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67" name="Google Shape;167;p15"/>
          <p:cNvSpPr/>
          <p:nvPr/>
        </p:nvSpPr>
        <p:spPr>
          <a:xfrm>
            <a:off x="4680310" y="3856552"/>
            <a:ext cx="2576544" cy="1302560"/>
          </a:xfrm>
          <a:custGeom>
            <a:rect b="b" l="l" r="r" t="t"/>
            <a:pathLst>
              <a:path extrusionOk="0" h="40705" w="80517">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8" name="Google Shape;168;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69" name="Google Shape;169;p1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spTree>
      <p:nvGrpSpPr>
        <p:cNvPr id="170" name="Shape 170"/>
        <p:cNvGrpSpPr/>
        <p:nvPr/>
      </p:nvGrpSpPr>
      <p:grpSpPr>
        <a:xfrm>
          <a:off x="0" y="0"/>
          <a:ext cx="0" cy="0"/>
          <a:chOff x="0" y="0"/>
          <a:chExt cx="0" cy="0"/>
        </a:xfrm>
      </p:grpSpPr>
      <p:sp>
        <p:nvSpPr>
          <p:cNvPr id="171" name="Google Shape;171;p16"/>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2" name="Google Shape;172;p16"/>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3" name="Google Shape;173;p16"/>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4" name="Google Shape;174;p16"/>
          <p:cNvSpPr txBox="1"/>
          <p:nvPr>
            <p:ph idx="4" type="body"/>
          </p:nvPr>
        </p:nvSpPr>
        <p:spPr>
          <a:xfrm>
            <a:off x="228600" y="3133800"/>
            <a:ext cx="2834700" cy="722100"/>
          </a:xfrm>
          <a:prstGeom prst="rect">
            <a:avLst/>
          </a:prstGeom>
        </p:spPr>
        <p:txBody>
          <a:bodyPr anchorCtr="0" anchor="t" bIns="91425" lIns="274300" spcFirstLastPara="1" rIns="274300" wrap="square" tIns="91425">
            <a:noAutofit/>
          </a:bodyPr>
          <a:lstStyle>
            <a:lvl1pPr indent="-292100" lvl="0" marL="457200">
              <a:spcBef>
                <a:spcPts val="0"/>
              </a:spcBef>
              <a:spcAft>
                <a:spcPts val="0"/>
              </a:spcAft>
              <a:buSzPts val="1000"/>
              <a:buFont typeface="Nunito Sans"/>
              <a:buChar char="●"/>
              <a:defRPr sz="1000"/>
            </a:lvl1pPr>
            <a:lvl2pPr indent="-292100" lvl="1" marL="914400">
              <a:spcBef>
                <a:spcPts val="800"/>
              </a:spcBef>
              <a:spcAft>
                <a:spcPts val="0"/>
              </a:spcAft>
              <a:buSzPts val="1000"/>
              <a:buFont typeface="Nunito Sans"/>
              <a:buChar char="○"/>
              <a:defRPr sz="1000"/>
            </a:lvl2pPr>
            <a:lvl3pPr indent="-292100" lvl="2" marL="1371600">
              <a:spcBef>
                <a:spcPts val="800"/>
              </a:spcBef>
              <a:spcAft>
                <a:spcPts val="0"/>
              </a:spcAft>
              <a:buSzPts val="1000"/>
              <a:buFont typeface="Nunito Sans"/>
              <a:buChar char="■"/>
              <a:defRPr sz="1000"/>
            </a:lvl3pPr>
            <a:lvl4pPr indent="-292100" lvl="3" marL="1828800">
              <a:spcBef>
                <a:spcPts val="800"/>
              </a:spcBef>
              <a:spcAft>
                <a:spcPts val="0"/>
              </a:spcAft>
              <a:buSzPts val="1000"/>
              <a:buFont typeface="Nunito Sans"/>
              <a:buChar char="●"/>
              <a:defRPr sz="1000"/>
            </a:lvl4pPr>
            <a:lvl5pPr indent="-292100" lvl="4" marL="2286000">
              <a:spcBef>
                <a:spcPts val="800"/>
              </a:spcBef>
              <a:spcAft>
                <a:spcPts val="0"/>
              </a:spcAft>
              <a:buSzPts val="1000"/>
              <a:buFont typeface="Nunito Sans"/>
              <a:buChar char="○"/>
              <a:defRPr sz="1000"/>
            </a:lvl5pPr>
            <a:lvl6pPr indent="-292100" lvl="5" marL="2743200">
              <a:spcBef>
                <a:spcPts val="800"/>
              </a:spcBef>
              <a:spcAft>
                <a:spcPts val="0"/>
              </a:spcAft>
              <a:buSzPts val="1000"/>
              <a:buFont typeface="Nunito Sans"/>
              <a:buChar char="■"/>
              <a:defRPr sz="1000"/>
            </a:lvl6pPr>
            <a:lvl7pPr indent="-292100" lvl="6" marL="3200400">
              <a:spcBef>
                <a:spcPts val="800"/>
              </a:spcBef>
              <a:spcAft>
                <a:spcPts val="0"/>
              </a:spcAft>
              <a:buSzPts val="1000"/>
              <a:buFont typeface="Nunito Sans"/>
              <a:buChar char="●"/>
              <a:defRPr sz="1000"/>
            </a:lvl7pPr>
            <a:lvl8pPr indent="-292100" lvl="7" marL="3657600">
              <a:spcBef>
                <a:spcPts val="800"/>
              </a:spcBef>
              <a:spcAft>
                <a:spcPts val="0"/>
              </a:spcAft>
              <a:buSzPts val="1000"/>
              <a:buFont typeface="Nunito Sans"/>
              <a:buChar char="○"/>
              <a:defRPr sz="1000"/>
            </a:lvl8pPr>
            <a:lvl9pPr indent="-292100" lvl="8" marL="4114800">
              <a:spcBef>
                <a:spcPts val="800"/>
              </a:spcBef>
              <a:spcAft>
                <a:spcPts val="800"/>
              </a:spcAft>
              <a:buSzPts val="1000"/>
              <a:buFont typeface="Nunito Sans"/>
              <a:buChar char="■"/>
              <a:defRPr sz="1000"/>
            </a:lvl9pPr>
          </a:lstStyle>
          <a:p/>
        </p:txBody>
      </p:sp>
      <p:sp>
        <p:nvSpPr>
          <p:cNvPr id="175" name="Google Shape;175;p16"/>
          <p:cNvSpPr txBox="1"/>
          <p:nvPr>
            <p:ph idx="5" type="body"/>
          </p:nvPr>
        </p:nvSpPr>
        <p:spPr>
          <a:xfrm>
            <a:off x="3156613"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6" name="Google Shape;176;p16"/>
          <p:cNvSpPr txBox="1"/>
          <p:nvPr>
            <p:ph idx="6" type="body"/>
          </p:nvPr>
        </p:nvSpPr>
        <p:spPr>
          <a:xfrm>
            <a:off x="6084638"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7" name="Google Shape;177;p1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78" name="Google Shape;178;p1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79" name="Google Shape;179;p16"/>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2_1_2">
    <p:spTree>
      <p:nvGrpSpPr>
        <p:cNvPr id="180" name="Shape 180"/>
        <p:cNvGrpSpPr/>
        <p:nvPr/>
      </p:nvGrpSpPr>
      <p:grpSpPr>
        <a:xfrm>
          <a:off x="0" y="0"/>
          <a:ext cx="0" cy="0"/>
          <a:chOff x="0" y="0"/>
          <a:chExt cx="0" cy="0"/>
        </a:xfrm>
      </p:grpSpPr>
      <p:pic>
        <p:nvPicPr>
          <p:cNvPr id="181" name="Google Shape;181;p17"/>
          <p:cNvPicPr preferRelativeResize="0"/>
          <p:nvPr/>
        </p:nvPicPr>
        <p:blipFill rotWithShape="1">
          <a:blip r:embed="rId2">
            <a:alphaModFix/>
          </a:blip>
          <a:srcRect b="0" l="533" r="13407" t="71891"/>
          <a:stretch/>
        </p:blipFill>
        <p:spPr>
          <a:xfrm>
            <a:off x="4561500" y="0"/>
            <a:ext cx="4582502" cy="1496699"/>
          </a:xfrm>
          <a:prstGeom prst="rect">
            <a:avLst/>
          </a:prstGeom>
          <a:noFill/>
          <a:ln>
            <a:noFill/>
          </a:ln>
        </p:spPr>
      </p:pic>
      <p:sp>
        <p:nvSpPr>
          <p:cNvPr id="182" name="Google Shape;182;p17"/>
          <p:cNvSpPr txBox="1"/>
          <p:nvPr>
            <p:ph idx="1" type="body"/>
          </p:nvPr>
        </p:nvSpPr>
        <p:spPr>
          <a:xfrm>
            <a:off x="3154650" y="3337800"/>
            <a:ext cx="2834700" cy="1346100"/>
          </a:xfrm>
          <a:prstGeom prst="rect">
            <a:avLst/>
          </a:prstGeom>
        </p:spPr>
        <p:txBody>
          <a:bodyPr anchorCtr="0" anchor="t" bIns="91425" lIns="91425" spcFirstLastPara="1" rIns="91425" wrap="square" tIns="91425">
            <a:spAutoFit/>
          </a:bodyPr>
          <a:lstStyle>
            <a:lvl1pPr indent="-285750" lvl="0" marL="457200">
              <a:lnSpc>
                <a:spcPct val="100000"/>
              </a:lnSpc>
              <a:spcBef>
                <a:spcPts val="0"/>
              </a:spcBef>
              <a:spcAft>
                <a:spcPts val="0"/>
              </a:spcAft>
              <a:buSzPts val="900"/>
              <a:buFont typeface="Nunito Sans"/>
              <a:buChar char="●"/>
              <a:defRPr sz="900"/>
            </a:lvl1pPr>
            <a:lvl2pPr indent="-285750" lvl="1" marL="914400">
              <a:lnSpc>
                <a:spcPct val="100000"/>
              </a:lnSpc>
              <a:spcBef>
                <a:spcPts val="0"/>
              </a:spcBef>
              <a:spcAft>
                <a:spcPts val="0"/>
              </a:spcAft>
              <a:buSzPts val="900"/>
              <a:buFont typeface="Nunito Sans"/>
              <a:buChar char="○"/>
              <a:defRPr sz="900"/>
            </a:lvl2pPr>
            <a:lvl3pPr indent="-285750" lvl="2" marL="1371600">
              <a:lnSpc>
                <a:spcPct val="100000"/>
              </a:lnSpc>
              <a:spcBef>
                <a:spcPts val="0"/>
              </a:spcBef>
              <a:spcAft>
                <a:spcPts val="0"/>
              </a:spcAft>
              <a:buSzPts val="900"/>
              <a:buFont typeface="Nunito Sans"/>
              <a:buChar char="■"/>
              <a:defRPr sz="900"/>
            </a:lvl3pPr>
            <a:lvl4pPr indent="-285750" lvl="3" marL="1828800">
              <a:lnSpc>
                <a:spcPct val="100000"/>
              </a:lnSpc>
              <a:spcBef>
                <a:spcPts val="0"/>
              </a:spcBef>
              <a:spcAft>
                <a:spcPts val="0"/>
              </a:spcAft>
              <a:buSzPts val="900"/>
              <a:buFont typeface="Nunito Sans"/>
              <a:buChar char="●"/>
              <a:defRPr sz="900"/>
            </a:lvl4pPr>
            <a:lvl5pPr indent="-285750" lvl="4" marL="2286000">
              <a:lnSpc>
                <a:spcPct val="100000"/>
              </a:lnSpc>
              <a:spcBef>
                <a:spcPts val="0"/>
              </a:spcBef>
              <a:spcAft>
                <a:spcPts val="0"/>
              </a:spcAft>
              <a:buSzPts val="900"/>
              <a:buFont typeface="Nunito Sans"/>
              <a:buChar char="○"/>
              <a:defRPr sz="900"/>
            </a:lvl5pPr>
            <a:lvl6pPr indent="-285750" lvl="5" marL="2743200">
              <a:lnSpc>
                <a:spcPct val="100000"/>
              </a:lnSpc>
              <a:spcBef>
                <a:spcPts val="0"/>
              </a:spcBef>
              <a:spcAft>
                <a:spcPts val="0"/>
              </a:spcAft>
              <a:buSzPts val="900"/>
              <a:buFont typeface="Nunito Sans"/>
              <a:buChar char="■"/>
              <a:defRPr sz="900"/>
            </a:lvl6pPr>
            <a:lvl7pPr indent="-285750" lvl="6" marL="3200400">
              <a:lnSpc>
                <a:spcPct val="100000"/>
              </a:lnSpc>
              <a:spcBef>
                <a:spcPts val="0"/>
              </a:spcBef>
              <a:spcAft>
                <a:spcPts val="0"/>
              </a:spcAft>
              <a:buSzPts val="900"/>
              <a:buFont typeface="Nunito Sans"/>
              <a:buChar char="●"/>
              <a:defRPr sz="900"/>
            </a:lvl7pPr>
            <a:lvl8pPr indent="-285750" lvl="7" marL="3657600">
              <a:lnSpc>
                <a:spcPct val="100000"/>
              </a:lnSpc>
              <a:spcBef>
                <a:spcPts val="0"/>
              </a:spcBef>
              <a:spcAft>
                <a:spcPts val="0"/>
              </a:spcAft>
              <a:buSzPts val="900"/>
              <a:buFont typeface="Nunito Sans"/>
              <a:buChar char="○"/>
              <a:defRPr sz="900"/>
            </a:lvl8pPr>
            <a:lvl9pPr indent="-285750" lvl="8" marL="4114800">
              <a:lnSpc>
                <a:spcPct val="100000"/>
              </a:lnSpc>
              <a:spcBef>
                <a:spcPts val="0"/>
              </a:spcBef>
              <a:spcAft>
                <a:spcPts val="0"/>
              </a:spcAft>
              <a:buSzPts val="900"/>
              <a:buFont typeface="Nunito Sans"/>
              <a:buChar char="■"/>
              <a:defRPr sz="900"/>
            </a:lvl9pPr>
          </a:lstStyle>
          <a:p/>
        </p:txBody>
      </p:sp>
      <p:sp>
        <p:nvSpPr>
          <p:cNvPr id="183" name="Google Shape;183;p17"/>
          <p:cNvSpPr txBox="1"/>
          <p:nvPr>
            <p:ph idx="2" type="body"/>
          </p:nvPr>
        </p:nvSpPr>
        <p:spPr>
          <a:xfrm>
            <a:off x="2286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4" name="Google Shape;184;p17"/>
          <p:cNvSpPr txBox="1"/>
          <p:nvPr>
            <p:ph idx="3" type="body"/>
          </p:nvPr>
        </p:nvSpPr>
        <p:spPr>
          <a:xfrm>
            <a:off x="60807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5" name="Google Shape;185;p17"/>
          <p:cNvSpPr txBox="1"/>
          <p:nvPr>
            <p:ph type="title"/>
          </p:nvPr>
        </p:nvSpPr>
        <p:spPr>
          <a:xfrm>
            <a:off x="1877050" y="1578774"/>
            <a:ext cx="30030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140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p:txBody>
      </p:sp>
      <p:sp>
        <p:nvSpPr>
          <p:cNvPr id="186" name="Google Shape;186;p17"/>
          <p:cNvSpPr txBox="1"/>
          <p:nvPr>
            <p:ph idx="4" type="title"/>
          </p:nvPr>
        </p:nvSpPr>
        <p:spPr>
          <a:xfrm>
            <a:off x="1877050" y="1944332"/>
            <a:ext cx="3598500" cy="742200"/>
          </a:xfrm>
          <a:prstGeom prst="rect">
            <a:avLst/>
          </a:prstGeom>
        </p:spPr>
        <p:txBody>
          <a:bodyPr anchorCtr="0" anchor="t" bIns="91425" lIns="91425" spcFirstLastPara="1" rIns="91425" wrap="square" tIns="91425">
            <a:spAutoFit/>
          </a:bodyPr>
          <a:lstStyle>
            <a:lvl1pPr lvl="0">
              <a:spcBef>
                <a:spcPts val="0"/>
              </a:spcBef>
              <a:spcAft>
                <a:spcPts val="0"/>
              </a:spcAft>
              <a:buNone/>
              <a:defRPr b="0" sz="120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187" name="Google Shape;187;p17"/>
          <p:cNvSpPr/>
          <p:nvPr>
            <p:ph idx="5" type="pic"/>
          </p:nvPr>
        </p:nvSpPr>
        <p:spPr>
          <a:xfrm>
            <a:off x="309350" y="1425725"/>
            <a:ext cx="1409700" cy="1409700"/>
          </a:xfrm>
          <a:prstGeom prst="roundRect">
            <a:avLst>
              <a:gd fmla="val 16667" name="adj"/>
            </a:avLst>
          </a:prstGeom>
          <a:noFill/>
          <a:ln>
            <a:noFill/>
          </a:ln>
        </p:spPr>
      </p:sp>
      <p:pic>
        <p:nvPicPr>
          <p:cNvPr id="188" name="Google Shape;188;p17"/>
          <p:cNvPicPr preferRelativeResize="0"/>
          <p:nvPr/>
        </p:nvPicPr>
        <p:blipFill rotWithShape="1">
          <a:blip r:embed="rId3">
            <a:alphaModFix/>
          </a:blip>
          <a:srcRect b="0" l="0" r="49117" t="49683"/>
          <a:stretch/>
        </p:blipFill>
        <p:spPr>
          <a:xfrm>
            <a:off x="7392192" y="-1"/>
            <a:ext cx="1751812" cy="1732300"/>
          </a:xfrm>
          <a:prstGeom prst="rect">
            <a:avLst/>
          </a:prstGeom>
          <a:noFill/>
          <a:ln>
            <a:noFill/>
          </a:ln>
        </p:spPr>
      </p:pic>
      <p:sp>
        <p:nvSpPr>
          <p:cNvPr id="189" name="Google Shape;189;p17"/>
          <p:cNvSpPr txBox="1"/>
          <p:nvPr>
            <p:ph idx="6" type="title"/>
          </p:nvPr>
        </p:nvSpPr>
        <p:spPr>
          <a:xfrm>
            <a:off x="228600" y="228600"/>
            <a:ext cx="5760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190" name="Google Shape;190;p17"/>
          <p:cNvSpPr/>
          <p:nvPr/>
        </p:nvSpPr>
        <p:spPr>
          <a:xfrm>
            <a:off x="7302102" y="-1"/>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91" name="Google Shape;191;p1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2" name="Google Shape;192;p17"/>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2">
    <p:spTree>
      <p:nvGrpSpPr>
        <p:cNvPr id="193" name="Shape 193"/>
        <p:cNvGrpSpPr/>
        <p:nvPr/>
      </p:nvGrpSpPr>
      <p:grpSpPr>
        <a:xfrm>
          <a:off x="0" y="0"/>
          <a:ext cx="0" cy="0"/>
          <a:chOff x="0" y="0"/>
          <a:chExt cx="0" cy="0"/>
        </a:xfrm>
      </p:grpSpPr>
      <p:pic>
        <p:nvPicPr>
          <p:cNvPr id="194" name="Google Shape;194;p18"/>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195" name="Google Shape;195;p18"/>
          <p:cNvSpPr txBox="1"/>
          <p:nvPr>
            <p:ph idx="1" type="body"/>
          </p:nvPr>
        </p:nvSpPr>
        <p:spPr>
          <a:xfrm>
            <a:off x="1238400"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6" name="Google Shape;196;p18"/>
          <p:cNvSpPr txBox="1"/>
          <p:nvPr>
            <p:ph idx="2" type="body"/>
          </p:nvPr>
        </p:nvSpPr>
        <p:spPr>
          <a:xfrm>
            <a:off x="2459068"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7" name="Google Shape;197;p18"/>
          <p:cNvSpPr txBox="1"/>
          <p:nvPr>
            <p:ph idx="3" type="body"/>
          </p:nvPr>
        </p:nvSpPr>
        <p:spPr>
          <a:xfrm>
            <a:off x="3833097"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8" name="Google Shape;198;p18"/>
          <p:cNvSpPr txBox="1"/>
          <p:nvPr>
            <p:ph idx="4" type="body"/>
          </p:nvPr>
        </p:nvSpPr>
        <p:spPr>
          <a:xfrm>
            <a:off x="5053765"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9" name="Google Shape;199;p18"/>
          <p:cNvSpPr txBox="1"/>
          <p:nvPr>
            <p:ph idx="5" type="body"/>
          </p:nvPr>
        </p:nvSpPr>
        <p:spPr>
          <a:xfrm>
            <a:off x="6427794"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0" name="Google Shape;200;p18"/>
          <p:cNvSpPr txBox="1"/>
          <p:nvPr>
            <p:ph idx="6" type="body"/>
          </p:nvPr>
        </p:nvSpPr>
        <p:spPr>
          <a:xfrm>
            <a:off x="7648462"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1" name="Google Shape;201;p18"/>
          <p:cNvSpPr txBox="1"/>
          <p:nvPr>
            <p:ph idx="7" type="body"/>
          </p:nvPr>
        </p:nvSpPr>
        <p:spPr>
          <a:xfrm>
            <a:off x="6399275"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2" name="Google Shape;202;p18"/>
          <p:cNvSpPr txBox="1"/>
          <p:nvPr>
            <p:ph idx="8" type="body"/>
          </p:nvPr>
        </p:nvSpPr>
        <p:spPr>
          <a:xfrm>
            <a:off x="6399275"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3" name="Google Shape;203;p18"/>
          <p:cNvSpPr txBox="1"/>
          <p:nvPr>
            <p:ph idx="9" type="body"/>
          </p:nvPr>
        </p:nvSpPr>
        <p:spPr>
          <a:xfrm>
            <a:off x="3833097"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4" name="Google Shape;204;p18"/>
          <p:cNvSpPr txBox="1"/>
          <p:nvPr>
            <p:ph idx="13" type="body"/>
          </p:nvPr>
        </p:nvSpPr>
        <p:spPr>
          <a:xfrm>
            <a:off x="3833097" y="3502850"/>
            <a:ext cx="2463900" cy="658800"/>
          </a:xfrm>
          <a:prstGeom prst="rect">
            <a:avLst/>
          </a:prstGeom>
        </p:spPr>
        <p:txBody>
          <a:bodyPr anchorCtr="0" anchor="t" bIns="91425" lIns="91425" spcFirstLastPara="1" rIns="91425" wrap="square" tIns="91425">
            <a:spAutoFit/>
          </a:bodyPr>
          <a:lstStyle>
            <a:lvl1pPr indent="-269875" lvl="0" marL="457200">
              <a:spcBef>
                <a:spcPts val="0"/>
              </a:spcBef>
              <a:spcAft>
                <a:spcPts val="0"/>
              </a:spcAft>
              <a:buSzPts val="650"/>
              <a:buFont typeface="Nunito Sans"/>
              <a:buChar char="●"/>
              <a:defRPr sz="650"/>
            </a:lvl1pPr>
            <a:lvl2pPr indent="-269875" lvl="1" marL="914400">
              <a:spcBef>
                <a:spcPts val="0"/>
              </a:spcBef>
              <a:spcAft>
                <a:spcPts val="0"/>
              </a:spcAft>
              <a:buSzPts val="650"/>
              <a:buFont typeface="Nunito Sans"/>
              <a:buChar char="○"/>
              <a:defRPr sz="650"/>
            </a:lvl2pPr>
            <a:lvl3pPr indent="-269875" lvl="2" marL="1371600">
              <a:spcBef>
                <a:spcPts val="0"/>
              </a:spcBef>
              <a:spcAft>
                <a:spcPts val="0"/>
              </a:spcAft>
              <a:buSzPts val="650"/>
              <a:buFont typeface="Nunito Sans"/>
              <a:buChar char="■"/>
              <a:defRPr sz="650"/>
            </a:lvl3pPr>
            <a:lvl4pPr indent="-269875" lvl="3" marL="1828800">
              <a:spcBef>
                <a:spcPts val="0"/>
              </a:spcBef>
              <a:spcAft>
                <a:spcPts val="0"/>
              </a:spcAft>
              <a:buSzPts val="650"/>
              <a:buFont typeface="Nunito Sans"/>
              <a:buChar char="●"/>
              <a:defRPr sz="650"/>
            </a:lvl4pPr>
            <a:lvl5pPr indent="-269875" lvl="4" marL="2286000">
              <a:spcBef>
                <a:spcPts val="0"/>
              </a:spcBef>
              <a:spcAft>
                <a:spcPts val="0"/>
              </a:spcAft>
              <a:buSzPts val="650"/>
              <a:buFont typeface="Nunito Sans"/>
              <a:buChar char="○"/>
              <a:defRPr sz="650"/>
            </a:lvl5pPr>
            <a:lvl6pPr indent="-269875" lvl="5" marL="2743200">
              <a:spcBef>
                <a:spcPts val="0"/>
              </a:spcBef>
              <a:spcAft>
                <a:spcPts val="0"/>
              </a:spcAft>
              <a:buSzPts val="650"/>
              <a:buFont typeface="Nunito Sans"/>
              <a:buChar char="■"/>
              <a:defRPr sz="650"/>
            </a:lvl6pPr>
            <a:lvl7pPr indent="-269875" lvl="6" marL="3200400">
              <a:spcBef>
                <a:spcPts val="0"/>
              </a:spcBef>
              <a:spcAft>
                <a:spcPts val="0"/>
              </a:spcAft>
              <a:buSzPts val="650"/>
              <a:buFont typeface="Nunito Sans"/>
              <a:buChar char="●"/>
              <a:defRPr sz="650"/>
            </a:lvl7pPr>
            <a:lvl8pPr indent="-269875" lvl="7" marL="3657600">
              <a:spcBef>
                <a:spcPts val="0"/>
              </a:spcBef>
              <a:spcAft>
                <a:spcPts val="0"/>
              </a:spcAft>
              <a:buSzPts val="650"/>
              <a:buFont typeface="Nunito Sans"/>
              <a:buChar char="○"/>
              <a:defRPr sz="650"/>
            </a:lvl8pPr>
            <a:lvl9pPr indent="-269875" lvl="8" marL="4114800">
              <a:spcBef>
                <a:spcPts val="0"/>
              </a:spcBef>
              <a:spcAft>
                <a:spcPts val="0"/>
              </a:spcAft>
              <a:buSzPts val="650"/>
              <a:buFont typeface="Nunito Sans"/>
              <a:buChar char="■"/>
              <a:defRPr sz="650"/>
            </a:lvl9pPr>
          </a:lstStyle>
          <a:p/>
        </p:txBody>
      </p:sp>
      <p:sp>
        <p:nvSpPr>
          <p:cNvPr id="205" name="Google Shape;205;p18"/>
          <p:cNvSpPr txBox="1"/>
          <p:nvPr>
            <p:ph idx="14" type="body"/>
          </p:nvPr>
        </p:nvSpPr>
        <p:spPr>
          <a:xfrm>
            <a:off x="3833097"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6" name="Google Shape;206;p18"/>
          <p:cNvSpPr txBox="1"/>
          <p:nvPr>
            <p:ph idx="15" type="body"/>
          </p:nvPr>
        </p:nvSpPr>
        <p:spPr>
          <a:xfrm>
            <a:off x="1238400"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7" name="Google Shape;207;p18"/>
          <p:cNvSpPr txBox="1"/>
          <p:nvPr>
            <p:ph idx="16" type="body"/>
          </p:nvPr>
        </p:nvSpPr>
        <p:spPr>
          <a:xfrm>
            <a:off x="1238400"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8" name="Google Shape;208;p18"/>
          <p:cNvSpPr txBox="1"/>
          <p:nvPr>
            <p:ph idx="17" type="body"/>
          </p:nvPr>
        </p:nvSpPr>
        <p:spPr>
          <a:xfrm>
            <a:off x="1238400"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9" name="Google Shape;209;p1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10" name="Google Shape;210;p18"/>
          <p:cNvSpPr txBox="1"/>
          <p:nvPr>
            <p:ph idx="18" type="title"/>
          </p:nvPr>
        </p:nvSpPr>
        <p:spPr>
          <a:xfrm>
            <a:off x="228600" y="2817305"/>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1" name="Google Shape;211;p18"/>
          <p:cNvSpPr txBox="1"/>
          <p:nvPr>
            <p:ph idx="19" type="title"/>
          </p:nvPr>
        </p:nvSpPr>
        <p:spPr>
          <a:xfrm>
            <a:off x="228600" y="1887327"/>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2" name="Google Shape;212;p18"/>
          <p:cNvSpPr txBox="1"/>
          <p:nvPr>
            <p:ph idx="20" type="title"/>
          </p:nvPr>
        </p:nvSpPr>
        <p:spPr>
          <a:xfrm>
            <a:off x="228600" y="131227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3" name="Google Shape;213;p18"/>
          <p:cNvSpPr txBox="1"/>
          <p:nvPr>
            <p:ph idx="21" type="title"/>
          </p:nvPr>
        </p:nvSpPr>
        <p:spPr>
          <a:xfrm>
            <a:off x="228600" y="924550"/>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4" name="Google Shape;214;p18"/>
          <p:cNvSpPr txBox="1"/>
          <p:nvPr>
            <p:ph idx="22" type="title"/>
          </p:nvPr>
        </p:nvSpPr>
        <p:spPr>
          <a:xfrm>
            <a:off x="228600" y="350930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5" name="Google Shape;215;p18"/>
          <p:cNvSpPr txBox="1"/>
          <p:nvPr>
            <p:ph idx="23" type="title"/>
          </p:nvPr>
        </p:nvSpPr>
        <p:spPr>
          <a:xfrm>
            <a:off x="228600" y="4189724"/>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6" name="Google Shape;216;p18"/>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7" name="Google Shape;217;p18"/>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8" name="Google Shape;218;p18"/>
          <p:cNvSpPr txBox="1"/>
          <p:nvPr>
            <p:ph idx="26" type="body"/>
          </p:nvPr>
        </p:nvSpPr>
        <p:spPr>
          <a:xfrm>
            <a:off x="6399275"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19" name="Google Shape;219;p18"/>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20" name="Google Shape;220;p1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1" name="Google Shape;221;p18"/>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BLANK_1_1_1_1_2_1_2_1">
    <p:spTree>
      <p:nvGrpSpPr>
        <p:cNvPr id="222" name="Shape 222"/>
        <p:cNvGrpSpPr/>
        <p:nvPr/>
      </p:nvGrpSpPr>
      <p:grpSpPr>
        <a:xfrm>
          <a:off x="0" y="0"/>
          <a:ext cx="0" cy="0"/>
          <a:chOff x="0" y="0"/>
          <a:chExt cx="0" cy="0"/>
        </a:xfrm>
      </p:grpSpPr>
      <p:pic>
        <p:nvPicPr>
          <p:cNvPr id="223" name="Google Shape;223;p19"/>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24" name="Google Shape;224;p19"/>
          <p:cNvSpPr txBox="1"/>
          <p:nvPr>
            <p:ph idx="1" type="body"/>
          </p:nvPr>
        </p:nvSpPr>
        <p:spPr>
          <a:xfrm>
            <a:off x="6080825" y="2545247"/>
            <a:ext cx="2834700" cy="7038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5" name="Google Shape;225;p19"/>
          <p:cNvSpPr txBox="1"/>
          <p:nvPr>
            <p:ph type="title"/>
          </p:nvPr>
        </p:nvSpPr>
        <p:spPr>
          <a:xfrm>
            <a:off x="6080825" y="222820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6" name="Google Shape;226;p19"/>
          <p:cNvSpPr txBox="1"/>
          <p:nvPr>
            <p:ph idx="2" type="body"/>
          </p:nvPr>
        </p:nvSpPr>
        <p:spPr>
          <a:xfrm>
            <a:off x="6080825" y="3561500"/>
            <a:ext cx="2834700" cy="7038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dk1"/>
              </a:buClr>
              <a:buSzPts val="1000"/>
              <a:buFont typeface="Nunito Sans"/>
              <a:buChar char="●"/>
              <a:defRPr sz="1000"/>
            </a:lvl1pPr>
            <a:lvl2pPr indent="-292100" lvl="1" marL="914400">
              <a:spcBef>
                <a:spcPts val="0"/>
              </a:spcBef>
              <a:spcAft>
                <a:spcPts val="0"/>
              </a:spcAft>
              <a:buClr>
                <a:schemeClr val="dk1"/>
              </a:buClr>
              <a:buSzPts val="1000"/>
              <a:buFont typeface="Nunito Sans"/>
              <a:buChar char="○"/>
              <a:defRPr sz="1000"/>
            </a:lvl2pPr>
            <a:lvl3pPr indent="-292100" lvl="2" marL="1371600">
              <a:spcBef>
                <a:spcPts val="0"/>
              </a:spcBef>
              <a:spcAft>
                <a:spcPts val="0"/>
              </a:spcAft>
              <a:buClr>
                <a:schemeClr val="dk1"/>
              </a:buClr>
              <a:buSzPts val="1000"/>
              <a:buFont typeface="Nunito Sans"/>
              <a:buChar char="■"/>
              <a:defRPr sz="1000"/>
            </a:lvl3pPr>
            <a:lvl4pPr indent="-292100" lvl="3" marL="1828800">
              <a:spcBef>
                <a:spcPts val="0"/>
              </a:spcBef>
              <a:spcAft>
                <a:spcPts val="0"/>
              </a:spcAft>
              <a:buClr>
                <a:schemeClr val="dk1"/>
              </a:buClr>
              <a:buSzPts val="1000"/>
              <a:buFont typeface="Nunito Sans"/>
              <a:buChar char="●"/>
              <a:defRPr sz="1000"/>
            </a:lvl4pPr>
            <a:lvl5pPr indent="-292100" lvl="4" marL="2286000">
              <a:spcBef>
                <a:spcPts val="0"/>
              </a:spcBef>
              <a:spcAft>
                <a:spcPts val="0"/>
              </a:spcAft>
              <a:buClr>
                <a:schemeClr val="dk1"/>
              </a:buClr>
              <a:buSzPts val="1000"/>
              <a:buFont typeface="Nunito Sans"/>
              <a:buChar char="○"/>
              <a:defRPr sz="1000"/>
            </a:lvl5pPr>
            <a:lvl6pPr indent="-292100" lvl="5" marL="2743200">
              <a:spcBef>
                <a:spcPts val="0"/>
              </a:spcBef>
              <a:spcAft>
                <a:spcPts val="0"/>
              </a:spcAft>
              <a:buClr>
                <a:schemeClr val="dk1"/>
              </a:buClr>
              <a:buSzPts val="1000"/>
              <a:buFont typeface="Nunito Sans"/>
              <a:buChar char="■"/>
              <a:defRPr sz="1000"/>
            </a:lvl6pPr>
            <a:lvl7pPr indent="-292100" lvl="6" marL="3200400">
              <a:spcBef>
                <a:spcPts val="0"/>
              </a:spcBef>
              <a:spcAft>
                <a:spcPts val="0"/>
              </a:spcAft>
              <a:buClr>
                <a:schemeClr val="dk1"/>
              </a:buClr>
              <a:buSzPts val="1000"/>
              <a:buFont typeface="Nunito Sans"/>
              <a:buChar char="●"/>
              <a:defRPr sz="1000"/>
            </a:lvl7pPr>
            <a:lvl8pPr indent="-292100" lvl="7" marL="3657600">
              <a:spcBef>
                <a:spcPts val="0"/>
              </a:spcBef>
              <a:spcAft>
                <a:spcPts val="0"/>
              </a:spcAft>
              <a:buClr>
                <a:schemeClr val="dk1"/>
              </a:buClr>
              <a:buSzPts val="1000"/>
              <a:buFont typeface="Nunito Sans"/>
              <a:buChar char="○"/>
              <a:defRPr sz="1000"/>
            </a:lvl8pPr>
            <a:lvl9pPr indent="-292100" lvl="8" marL="4114800">
              <a:spcBef>
                <a:spcPts val="0"/>
              </a:spcBef>
              <a:spcAft>
                <a:spcPts val="0"/>
              </a:spcAft>
              <a:buClr>
                <a:schemeClr val="dk1"/>
              </a:buClr>
              <a:buSzPts val="1000"/>
              <a:buFont typeface="Nunito Sans"/>
              <a:buChar char="■"/>
              <a:defRPr sz="1000"/>
            </a:lvl9pPr>
          </a:lstStyle>
          <a:p/>
        </p:txBody>
      </p:sp>
      <p:sp>
        <p:nvSpPr>
          <p:cNvPr id="227" name="Google Shape;227;p19"/>
          <p:cNvSpPr txBox="1"/>
          <p:nvPr>
            <p:ph idx="3" type="title"/>
          </p:nvPr>
        </p:nvSpPr>
        <p:spPr>
          <a:xfrm>
            <a:off x="6080825" y="3244458"/>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8" name="Google Shape;228;p19"/>
          <p:cNvSpPr txBox="1"/>
          <p:nvPr>
            <p:ph idx="4" type="body"/>
          </p:nvPr>
        </p:nvSpPr>
        <p:spPr>
          <a:xfrm>
            <a:off x="3154650" y="3026423"/>
            <a:ext cx="2834700" cy="13461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9" name="Google Shape;229;p19"/>
          <p:cNvSpPr/>
          <p:nvPr>
            <p:ph idx="5" type="pic"/>
          </p:nvPr>
        </p:nvSpPr>
        <p:spPr>
          <a:xfrm>
            <a:off x="309350" y="952800"/>
            <a:ext cx="2754000" cy="1634100"/>
          </a:xfrm>
          <a:prstGeom prst="roundRect">
            <a:avLst>
              <a:gd fmla="val 16667" name="adj"/>
            </a:avLst>
          </a:prstGeom>
          <a:noFill/>
          <a:ln>
            <a:noFill/>
          </a:ln>
        </p:spPr>
      </p:sp>
      <p:sp>
        <p:nvSpPr>
          <p:cNvPr id="230" name="Google Shape;230;p19"/>
          <p:cNvSpPr txBox="1"/>
          <p:nvPr>
            <p:ph idx="6" type="title"/>
          </p:nvPr>
        </p:nvSpPr>
        <p:spPr>
          <a:xfrm>
            <a:off x="3154650" y="270937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1" name="Google Shape;231;p19"/>
          <p:cNvSpPr txBox="1"/>
          <p:nvPr>
            <p:ph idx="7" type="title"/>
          </p:nvPr>
        </p:nvSpPr>
        <p:spPr>
          <a:xfrm>
            <a:off x="3154650" y="858000"/>
            <a:ext cx="2834700" cy="7422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None/>
              <a:defRPr b="0" sz="140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32" name="Google Shape;232;p19"/>
          <p:cNvSpPr txBox="1"/>
          <p:nvPr>
            <p:ph idx="8"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p:txBody>
      </p:sp>
      <p:sp>
        <p:nvSpPr>
          <p:cNvPr id="233" name="Google Shape;233;p1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4" name="Google Shape;234;p19"/>
          <p:cNvSpPr txBox="1"/>
          <p:nvPr>
            <p:ph idx="9" type="title"/>
          </p:nvPr>
        </p:nvSpPr>
        <p:spPr>
          <a:xfrm>
            <a:off x="6080825" y="858000"/>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5" name="Google Shape;235;p19"/>
          <p:cNvSpPr txBox="1"/>
          <p:nvPr>
            <p:ph idx="1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BLANK_1_1_1_1_2_1_2_1_1">
    <p:spTree>
      <p:nvGrpSpPr>
        <p:cNvPr id="236" name="Shape 236"/>
        <p:cNvGrpSpPr/>
        <p:nvPr/>
      </p:nvGrpSpPr>
      <p:grpSpPr>
        <a:xfrm>
          <a:off x="0" y="0"/>
          <a:ext cx="0" cy="0"/>
          <a:chOff x="0" y="0"/>
          <a:chExt cx="0" cy="0"/>
        </a:xfrm>
      </p:grpSpPr>
      <p:pic>
        <p:nvPicPr>
          <p:cNvPr id="237" name="Google Shape;237;p20"/>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38" name="Google Shape;238;p20"/>
          <p:cNvSpPr txBox="1"/>
          <p:nvPr>
            <p:ph idx="1" type="body"/>
          </p:nvPr>
        </p:nvSpPr>
        <p:spPr>
          <a:xfrm>
            <a:off x="315465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39" name="Google Shape;239;p20"/>
          <p:cNvSpPr txBox="1"/>
          <p:nvPr>
            <p:ph idx="2" type="body"/>
          </p:nvPr>
        </p:nvSpPr>
        <p:spPr>
          <a:xfrm>
            <a:off x="22860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40" name="Google Shape;240;p20"/>
          <p:cNvSpPr txBox="1"/>
          <p:nvPr>
            <p:ph type="title"/>
          </p:nvPr>
        </p:nvSpPr>
        <p:spPr>
          <a:xfrm>
            <a:off x="1843500" y="298423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41" name="Google Shape;241;p20"/>
          <p:cNvSpPr txBox="1"/>
          <p:nvPr>
            <p:ph idx="3" type="title"/>
          </p:nvPr>
        </p:nvSpPr>
        <p:spPr>
          <a:xfrm>
            <a:off x="315465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2" name="Google Shape;242;p20"/>
          <p:cNvSpPr txBox="1"/>
          <p:nvPr>
            <p:ph idx="4" type="title"/>
          </p:nvPr>
        </p:nvSpPr>
        <p:spPr>
          <a:xfrm>
            <a:off x="315465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3" name="Google Shape;243;p20"/>
          <p:cNvSpPr txBox="1"/>
          <p:nvPr>
            <p:ph idx="5" type="title"/>
          </p:nvPr>
        </p:nvSpPr>
        <p:spPr>
          <a:xfrm>
            <a:off x="22860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4" name="Google Shape;244;p20"/>
          <p:cNvSpPr txBox="1"/>
          <p:nvPr>
            <p:ph idx="6" type="title"/>
          </p:nvPr>
        </p:nvSpPr>
        <p:spPr>
          <a:xfrm>
            <a:off x="6080825"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5" name="Google Shape;245;p2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46" name="Google Shape;246;p20"/>
          <p:cNvSpPr txBox="1"/>
          <p:nvPr>
            <p:ph idx="7" type="title"/>
          </p:nvPr>
        </p:nvSpPr>
        <p:spPr>
          <a:xfrm>
            <a:off x="6080825" y="260038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7" name="Google Shape;247;p20"/>
          <p:cNvSpPr txBox="1"/>
          <p:nvPr>
            <p:ph idx="8" type="title"/>
          </p:nvPr>
        </p:nvSpPr>
        <p:spPr>
          <a:xfrm>
            <a:off x="22860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8" name="Google Shape;248;p20"/>
          <p:cNvSpPr txBox="1"/>
          <p:nvPr>
            <p:ph idx="9" type="title"/>
          </p:nvPr>
        </p:nvSpPr>
        <p:spPr>
          <a:xfrm>
            <a:off x="315465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9" name="Google Shape;249;p20"/>
          <p:cNvSpPr txBox="1"/>
          <p:nvPr>
            <p:ph idx="13" type="title"/>
          </p:nvPr>
        </p:nvSpPr>
        <p:spPr>
          <a:xfrm>
            <a:off x="22860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0" name="Google Shape;250;p20"/>
          <p:cNvSpPr txBox="1"/>
          <p:nvPr>
            <p:ph idx="14" type="title"/>
          </p:nvPr>
        </p:nvSpPr>
        <p:spPr>
          <a:xfrm>
            <a:off x="6080825" y="1257775"/>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1" name="Google Shape;251;p20"/>
          <p:cNvSpPr txBox="1"/>
          <p:nvPr>
            <p:ph idx="15" type="title"/>
          </p:nvPr>
        </p:nvSpPr>
        <p:spPr>
          <a:xfrm>
            <a:off x="6080825" y="1510744"/>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2" name="Google Shape;252;p20"/>
          <p:cNvSpPr txBox="1"/>
          <p:nvPr>
            <p:ph idx="16" type="title"/>
          </p:nvPr>
        </p:nvSpPr>
        <p:spPr>
          <a:xfrm>
            <a:off x="6080825" y="1763713"/>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3" name="Google Shape;253;p20"/>
          <p:cNvSpPr txBox="1"/>
          <p:nvPr>
            <p:ph idx="17" type="title"/>
          </p:nvPr>
        </p:nvSpPr>
        <p:spPr>
          <a:xfrm>
            <a:off x="6080825" y="2016681"/>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4" name="Google Shape;254;p20"/>
          <p:cNvSpPr txBox="1"/>
          <p:nvPr>
            <p:ph idx="18" type="title"/>
          </p:nvPr>
        </p:nvSpPr>
        <p:spPr>
          <a:xfrm>
            <a:off x="6080825" y="2269650"/>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5" name="Google Shape;255;p20"/>
          <p:cNvSpPr txBox="1"/>
          <p:nvPr>
            <p:ph idx="19"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256" name="Google Shape;256;p20"/>
          <p:cNvSpPr txBox="1"/>
          <p:nvPr>
            <p:ph idx="20" type="title"/>
          </p:nvPr>
        </p:nvSpPr>
        <p:spPr>
          <a:xfrm>
            <a:off x="228600"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7" name="Google Shape;257;p20"/>
          <p:cNvSpPr txBox="1"/>
          <p:nvPr>
            <p:ph idx="21" type="title"/>
          </p:nvPr>
        </p:nvSpPr>
        <p:spPr>
          <a:xfrm>
            <a:off x="1843500" y="234795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58" name="Google Shape;258;p20"/>
          <p:cNvSpPr txBox="1"/>
          <p:nvPr>
            <p:ph idx="22" type="title"/>
          </p:nvPr>
        </p:nvSpPr>
        <p:spPr>
          <a:xfrm>
            <a:off x="228600"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9" name="Google Shape;259;p20"/>
          <p:cNvSpPr txBox="1"/>
          <p:nvPr>
            <p:ph idx="23" type="title"/>
          </p:nvPr>
        </p:nvSpPr>
        <p:spPr>
          <a:xfrm>
            <a:off x="1843500" y="266609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60" name="Google Shape;260;p20"/>
          <p:cNvSpPr txBox="1"/>
          <p:nvPr>
            <p:ph idx="24" type="title"/>
          </p:nvPr>
        </p:nvSpPr>
        <p:spPr>
          <a:xfrm>
            <a:off x="228600"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1" name="Google Shape;261;p20"/>
          <p:cNvSpPr txBox="1"/>
          <p:nvPr>
            <p:ph idx="25" type="title"/>
          </p:nvPr>
        </p:nvSpPr>
        <p:spPr>
          <a:xfrm>
            <a:off x="3154713"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2" name="Google Shape;262;p20"/>
          <p:cNvSpPr txBox="1"/>
          <p:nvPr>
            <p:ph idx="26" type="title"/>
          </p:nvPr>
        </p:nvSpPr>
        <p:spPr>
          <a:xfrm>
            <a:off x="3154713"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3" name="Google Shape;263;p20"/>
          <p:cNvSpPr txBox="1"/>
          <p:nvPr>
            <p:ph idx="27" type="title"/>
          </p:nvPr>
        </p:nvSpPr>
        <p:spPr>
          <a:xfrm>
            <a:off x="3154713"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4" name="Google Shape;264;p2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0" name="Google Shape;20;p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21" name="Google Shape;21;p3"/>
          <p:cNvSpPr txBox="1"/>
          <p:nvPr>
            <p:ph idx="1" type="body"/>
          </p:nvPr>
        </p:nvSpPr>
        <p:spPr>
          <a:xfrm>
            <a:off x="228600" y="1637275"/>
            <a:ext cx="3351600" cy="3046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Nunito Sans"/>
              <a:buChar char="●"/>
              <a:defRPr sz="1600"/>
            </a:lvl1pPr>
            <a:lvl2pPr indent="-330200" lvl="1" marL="914400">
              <a:lnSpc>
                <a:spcPct val="100000"/>
              </a:lnSpc>
              <a:spcBef>
                <a:spcPts val="800"/>
              </a:spcBef>
              <a:spcAft>
                <a:spcPts val="0"/>
              </a:spcAft>
              <a:buSzPts val="1600"/>
              <a:buFont typeface="Nunito Sans"/>
              <a:buChar char="○"/>
              <a:defRPr sz="1600"/>
            </a:lvl2pPr>
            <a:lvl3pPr indent="-330200" lvl="2" marL="1371600">
              <a:lnSpc>
                <a:spcPct val="100000"/>
              </a:lnSpc>
              <a:spcBef>
                <a:spcPts val="800"/>
              </a:spcBef>
              <a:spcAft>
                <a:spcPts val="0"/>
              </a:spcAft>
              <a:buSzPts val="1600"/>
              <a:buFont typeface="Nunito Sans"/>
              <a:buChar char="■"/>
              <a:defRPr sz="1600"/>
            </a:lvl3pPr>
            <a:lvl4pPr indent="-330200" lvl="3" marL="1828800">
              <a:lnSpc>
                <a:spcPct val="100000"/>
              </a:lnSpc>
              <a:spcBef>
                <a:spcPts val="800"/>
              </a:spcBef>
              <a:spcAft>
                <a:spcPts val="0"/>
              </a:spcAft>
              <a:buSzPts val="1600"/>
              <a:buFont typeface="Nunito Sans"/>
              <a:buChar char="●"/>
              <a:defRPr sz="1600"/>
            </a:lvl4pPr>
            <a:lvl5pPr indent="-330200" lvl="4" marL="2286000">
              <a:lnSpc>
                <a:spcPct val="100000"/>
              </a:lnSpc>
              <a:spcBef>
                <a:spcPts val="800"/>
              </a:spcBef>
              <a:spcAft>
                <a:spcPts val="0"/>
              </a:spcAft>
              <a:buSzPts val="1600"/>
              <a:buFont typeface="Nunito Sans"/>
              <a:buChar char="○"/>
              <a:defRPr sz="1600"/>
            </a:lvl5pPr>
            <a:lvl6pPr indent="-330200" lvl="5" marL="2743200">
              <a:lnSpc>
                <a:spcPct val="100000"/>
              </a:lnSpc>
              <a:spcBef>
                <a:spcPts val="800"/>
              </a:spcBef>
              <a:spcAft>
                <a:spcPts val="0"/>
              </a:spcAft>
              <a:buSzPts val="1600"/>
              <a:buFont typeface="Nunito Sans"/>
              <a:buChar char="■"/>
              <a:defRPr sz="1600"/>
            </a:lvl6pPr>
            <a:lvl7pPr indent="-330200" lvl="6" marL="3200400">
              <a:lnSpc>
                <a:spcPct val="100000"/>
              </a:lnSpc>
              <a:spcBef>
                <a:spcPts val="800"/>
              </a:spcBef>
              <a:spcAft>
                <a:spcPts val="0"/>
              </a:spcAft>
              <a:buSzPts val="1600"/>
              <a:buFont typeface="Nunito Sans"/>
              <a:buChar char="●"/>
              <a:defRPr sz="1600"/>
            </a:lvl7pPr>
            <a:lvl8pPr indent="-330200" lvl="7" marL="3657600">
              <a:lnSpc>
                <a:spcPct val="100000"/>
              </a:lnSpc>
              <a:spcBef>
                <a:spcPts val="800"/>
              </a:spcBef>
              <a:spcAft>
                <a:spcPts val="0"/>
              </a:spcAft>
              <a:buSzPts val="1600"/>
              <a:buFont typeface="Nunito Sans"/>
              <a:buChar char="○"/>
              <a:defRPr sz="1600"/>
            </a:lvl8pPr>
            <a:lvl9pPr indent="-330200" lvl="8" marL="4114800">
              <a:lnSpc>
                <a:spcPct val="100000"/>
              </a:lnSpc>
              <a:spcBef>
                <a:spcPts val="800"/>
              </a:spcBef>
              <a:spcAft>
                <a:spcPts val="800"/>
              </a:spcAft>
              <a:buSzPts val="1600"/>
              <a:buFont typeface="Nunito Sans"/>
              <a:buChar char="■"/>
              <a:defRPr sz="1600"/>
            </a:lvl9pPr>
          </a:lstStyle>
          <a:p/>
        </p:txBody>
      </p:sp>
      <p:sp>
        <p:nvSpPr>
          <p:cNvPr id="22" name="Google Shape;22;p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 name="Google Shape;23;p3"/>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
    <p:spTree>
      <p:nvGrpSpPr>
        <p:cNvPr id="265" name="Shape 265"/>
        <p:cNvGrpSpPr/>
        <p:nvPr/>
      </p:nvGrpSpPr>
      <p:grpSpPr>
        <a:xfrm>
          <a:off x="0" y="0"/>
          <a:ext cx="0" cy="0"/>
          <a:chOff x="0" y="0"/>
          <a:chExt cx="0" cy="0"/>
        </a:xfrm>
      </p:grpSpPr>
      <p:sp>
        <p:nvSpPr>
          <p:cNvPr id="266" name="Google Shape;266;p21"/>
          <p:cNvSpPr txBox="1"/>
          <p:nvPr>
            <p:ph idx="1" type="subTitle"/>
          </p:nvPr>
        </p:nvSpPr>
        <p:spPr>
          <a:xfrm>
            <a:off x="22860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7" name="Google Shape;267;p21"/>
          <p:cNvSpPr txBox="1"/>
          <p:nvPr>
            <p:ph idx="2" type="subTitle"/>
          </p:nvPr>
        </p:nvSpPr>
        <p:spPr>
          <a:xfrm>
            <a:off x="2423700" y="1872350"/>
            <a:ext cx="20613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8" name="Google Shape;268;p21"/>
          <p:cNvSpPr txBox="1"/>
          <p:nvPr>
            <p:ph idx="3" type="subTitle"/>
          </p:nvPr>
        </p:nvSpPr>
        <p:spPr>
          <a:xfrm>
            <a:off x="681165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9" name="Google Shape;269;p21"/>
          <p:cNvSpPr txBox="1"/>
          <p:nvPr>
            <p:ph idx="4" type="subTitle"/>
          </p:nvPr>
        </p:nvSpPr>
        <p:spPr>
          <a:xfrm>
            <a:off x="4615425"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270" name="Google Shape;270;p21"/>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71" name="Google Shape;271;p21"/>
          <p:cNvSpPr txBox="1"/>
          <p:nvPr>
            <p:ph idx="5" type="body"/>
          </p:nvPr>
        </p:nvSpPr>
        <p:spPr>
          <a:xfrm>
            <a:off x="2286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2" name="Google Shape;272;p21"/>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73" name="Google Shape;273;p21"/>
          <p:cNvSpPr txBox="1"/>
          <p:nvPr>
            <p:ph idx="6" type="body"/>
          </p:nvPr>
        </p:nvSpPr>
        <p:spPr>
          <a:xfrm>
            <a:off x="24237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4" name="Google Shape;274;p21"/>
          <p:cNvSpPr txBox="1"/>
          <p:nvPr>
            <p:ph idx="7" type="body"/>
          </p:nvPr>
        </p:nvSpPr>
        <p:spPr>
          <a:xfrm>
            <a:off x="4618800" y="2266758"/>
            <a:ext cx="2039100" cy="7221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Clr>
                <a:schemeClr val="dk1"/>
              </a:buClr>
              <a:buSzPts val="900"/>
              <a:buFont typeface="Nunito Sans"/>
              <a:buChar char="●"/>
              <a:defRPr sz="900"/>
            </a:lvl1pPr>
            <a:lvl2pPr indent="-285750" lvl="1" marL="914400">
              <a:lnSpc>
                <a:spcPct val="100000"/>
              </a:lnSpc>
              <a:spcBef>
                <a:spcPts val="800"/>
              </a:spcBef>
              <a:spcAft>
                <a:spcPts val="0"/>
              </a:spcAft>
              <a:buClr>
                <a:schemeClr val="dk1"/>
              </a:buClr>
              <a:buSzPts val="900"/>
              <a:buFont typeface="Nunito Sans"/>
              <a:buChar char="○"/>
              <a:defRPr sz="900"/>
            </a:lvl2pPr>
            <a:lvl3pPr indent="-285750" lvl="2" marL="1371600">
              <a:lnSpc>
                <a:spcPct val="100000"/>
              </a:lnSpc>
              <a:spcBef>
                <a:spcPts val="800"/>
              </a:spcBef>
              <a:spcAft>
                <a:spcPts val="0"/>
              </a:spcAft>
              <a:buClr>
                <a:schemeClr val="dk1"/>
              </a:buClr>
              <a:buSzPts val="900"/>
              <a:buFont typeface="Nunito Sans"/>
              <a:buChar char="■"/>
              <a:defRPr sz="900"/>
            </a:lvl3pPr>
            <a:lvl4pPr indent="-285750" lvl="3" marL="1828800">
              <a:lnSpc>
                <a:spcPct val="100000"/>
              </a:lnSpc>
              <a:spcBef>
                <a:spcPts val="800"/>
              </a:spcBef>
              <a:spcAft>
                <a:spcPts val="0"/>
              </a:spcAft>
              <a:buClr>
                <a:schemeClr val="dk1"/>
              </a:buClr>
              <a:buSzPts val="900"/>
              <a:buFont typeface="Nunito Sans"/>
              <a:buChar char="●"/>
              <a:defRPr sz="900"/>
            </a:lvl4pPr>
            <a:lvl5pPr indent="-285750" lvl="4" marL="2286000">
              <a:lnSpc>
                <a:spcPct val="100000"/>
              </a:lnSpc>
              <a:spcBef>
                <a:spcPts val="800"/>
              </a:spcBef>
              <a:spcAft>
                <a:spcPts val="0"/>
              </a:spcAft>
              <a:buClr>
                <a:schemeClr val="dk1"/>
              </a:buClr>
              <a:buSzPts val="900"/>
              <a:buFont typeface="Nunito Sans"/>
              <a:buChar char="○"/>
              <a:defRPr sz="900"/>
            </a:lvl5pPr>
            <a:lvl6pPr indent="-285750" lvl="5" marL="2743200">
              <a:lnSpc>
                <a:spcPct val="100000"/>
              </a:lnSpc>
              <a:spcBef>
                <a:spcPts val="800"/>
              </a:spcBef>
              <a:spcAft>
                <a:spcPts val="0"/>
              </a:spcAft>
              <a:buClr>
                <a:schemeClr val="dk1"/>
              </a:buClr>
              <a:buSzPts val="900"/>
              <a:buFont typeface="Nunito Sans"/>
              <a:buChar char="■"/>
              <a:defRPr sz="900"/>
            </a:lvl6pPr>
            <a:lvl7pPr indent="-285750" lvl="6" marL="3200400">
              <a:lnSpc>
                <a:spcPct val="100000"/>
              </a:lnSpc>
              <a:spcBef>
                <a:spcPts val="800"/>
              </a:spcBef>
              <a:spcAft>
                <a:spcPts val="0"/>
              </a:spcAft>
              <a:buClr>
                <a:schemeClr val="dk1"/>
              </a:buClr>
              <a:buSzPts val="900"/>
              <a:buFont typeface="Nunito Sans"/>
              <a:buChar char="●"/>
              <a:defRPr sz="900"/>
            </a:lvl7pPr>
            <a:lvl8pPr indent="-285750" lvl="7" marL="3657600">
              <a:lnSpc>
                <a:spcPct val="100000"/>
              </a:lnSpc>
              <a:spcBef>
                <a:spcPts val="800"/>
              </a:spcBef>
              <a:spcAft>
                <a:spcPts val="0"/>
              </a:spcAft>
              <a:buClr>
                <a:schemeClr val="dk1"/>
              </a:buClr>
              <a:buSzPts val="900"/>
              <a:buFont typeface="Nunito Sans"/>
              <a:buChar char="○"/>
              <a:defRPr sz="900"/>
            </a:lvl8pPr>
            <a:lvl9pPr indent="-285750" lvl="8" marL="4114800">
              <a:lnSpc>
                <a:spcPct val="100000"/>
              </a:lnSpc>
              <a:spcBef>
                <a:spcPts val="800"/>
              </a:spcBef>
              <a:spcAft>
                <a:spcPts val="800"/>
              </a:spcAft>
              <a:buClr>
                <a:schemeClr val="dk1"/>
              </a:buClr>
              <a:buSzPts val="900"/>
              <a:buFont typeface="Nunito Sans"/>
              <a:buChar char="■"/>
              <a:defRPr sz="900"/>
            </a:lvl9pPr>
          </a:lstStyle>
          <a:p/>
        </p:txBody>
      </p:sp>
      <p:sp>
        <p:nvSpPr>
          <p:cNvPr id="275" name="Google Shape;275;p21"/>
          <p:cNvSpPr txBox="1"/>
          <p:nvPr>
            <p:ph idx="8" type="body"/>
          </p:nvPr>
        </p:nvSpPr>
        <p:spPr>
          <a:xfrm>
            <a:off x="68139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6" name="Google Shape;276;p2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7" name="Google Shape;277;p21"/>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3">
    <p:spTree>
      <p:nvGrpSpPr>
        <p:cNvPr id="278" name="Shape 278"/>
        <p:cNvGrpSpPr/>
        <p:nvPr/>
      </p:nvGrpSpPr>
      <p:grpSpPr>
        <a:xfrm>
          <a:off x="0" y="0"/>
          <a:ext cx="0" cy="0"/>
          <a:chOff x="0" y="0"/>
          <a:chExt cx="0" cy="0"/>
        </a:xfrm>
      </p:grpSpPr>
      <p:pic>
        <p:nvPicPr>
          <p:cNvPr id="279" name="Google Shape;279;p22"/>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80" name="Google Shape;280;p22"/>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81" name="Google Shape;281;p22"/>
          <p:cNvSpPr txBox="1"/>
          <p:nvPr>
            <p:ph idx="2" type="title"/>
          </p:nvPr>
        </p:nvSpPr>
        <p:spPr>
          <a:xfrm>
            <a:off x="2040700" y="2971669"/>
            <a:ext cx="27582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2" name="Google Shape;282;p22"/>
          <p:cNvSpPr txBox="1"/>
          <p:nvPr>
            <p:ph idx="3" type="title"/>
          </p:nvPr>
        </p:nvSpPr>
        <p:spPr>
          <a:xfrm>
            <a:off x="4905100" y="3259050"/>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3" name="Google Shape;283;p22"/>
          <p:cNvSpPr txBox="1"/>
          <p:nvPr>
            <p:ph idx="4" type="title"/>
          </p:nvPr>
        </p:nvSpPr>
        <p:spPr>
          <a:xfrm>
            <a:off x="6589325" y="3591225"/>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4" name="Google Shape;284;p22"/>
          <p:cNvSpPr txBox="1"/>
          <p:nvPr>
            <p:ph idx="5" type="title"/>
          </p:nvPr>
        </p:nvSpPr>
        <p:spPr>
          <a:xfrm>
            <a:off x="228600" y="2642422"/>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5" name="Google Shape;285;p22"/>
          <p:cNvSpPr txBox="1"/>
          <p:nvPr>
            <p:ph idx="6" type="title"/>
          </p:nvPr>
        </p:nvSpPr>
        <p:spPr>
          <a:xfrm>
            <a:off x="2286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6" name="Google Shape;286;p22"/>
          <p:cNvSpPr txBox="1"/>
          <p:nvPr>
            <p:ph idx="7" type="title"/>
          </p:nvPr>
        </p:nvSpPr>
        <p:spPr>
          <a:xfrm>
            <a:off x="15330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7" name="Google Shape;287;p22"/>
          <p:cNvSpPr txBox="1"/>
          <p:nvPr>
            <p:ph idx="8" type="title"/>
          </p:nvPr>
        </p:nvSpPr>
        <p:spPr>
          <a:xfrm>
            <a:off x="28374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8" name="Google Shape;288;p22"/>
          <p:cNvSpPr txBox="1"/>
          <p:nvPr>
            <p:ph idx="9" type="title"/>
          </p:nvPr>
        </p:nvSpPr>
        <p:spPr>
          <a:xfrm>
            <a:off x="414187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9" name="Google Shape;289;p22"/>
          <p:cNvSpPr txBox="1"/>
          <p:nvPr>
            <p:ph idx="13" type="title"/>
          </p:nvPr>
        </p:nvSpPr>
        <p:spPr>
          <a:xfrm>
            <a:off x="54463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0" name="Google Shape;290;p22"/>
          <p:cNvSpPr txBox="1"/>
          <p:nvPr>
            <p:ph idx="14" type="title"/>
          </p:nvPr>
        </p:nvSpPr>
        <p:spPr>
          <a:xfrm>
            <a:off x="67507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1" name="Google Shape;291;p22"/>
          <p:cNvSpPr txBox="1"/>
          <p:nvPr>
            <p:ph idx="15" type="title"/>
          </p:nvPr>
        </p:nvSpPr>
        <p:spPr>
          <a:xfrm>
            <a:off x="80551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2" name="Google Shape;292;p2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3" name="Google Shape;293;p22"/>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2">
    <p:bg>
      <p:bgPr>
        <a:solidFill>
          <a:schemeClr val="lt1"/>
        </a:solidFill>
      </p:bgPr>
    </p:bg>
    <p:spTree>
      <p:nvGrpSpPr>
        <p:cNvPr id="294" name="Shape 294"/>
        <p:cNvGrpSpPr/>
        <p:nvPr/>
      </p:nvGrpSpPr>
      <p:grpSpPr>
        <a:xfrm>
          <a:off x="0" y="0"/>
          <a:ext cx="0" cy="0"/>
          <a:chOff x="0" y="0"/>
          <a:chExt cx="0" cy="0"/>
        </a:xfrm>
      </p:grpSpPr>
      <p:sp>
        <p:nvSpPr>
          <p:cNvPr id="295" name="Google Shape;295;p23"/>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6" name="Google Shape;296;p23"/>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7" name="Google Shape;297;p23"/>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8" name="Google Shape;298;p23"/>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9" name="Google Shape;299;p23"/>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00" name="Google Shape;300;p23"/>
          <p:cNvPicPr preferRelativeResize="0"/>
          <p:nvPr/>
        </p:nvPicPr>
        <p:blipFill rotWithShape="1">
          <a:blip r:embed="rId2">
            <a:alphaModFix/>
          </a:blip>
          <a:srcRect b="0" l="0" r="33897" t="70459"/>
          <a:stretch/>
        </p:blipFill>
        <p:spPr>
          <a:xfrm>
            <a:off x="5624200" y="0"/>
            <a:ext cx="3519800" cy="1572900"/>
          </a:xfrm>
          <a:prstGeom prst="rect">
            <a:avLst/>
          </a:prstGeom>
          <a:noFill/>
          <a:ln>
            <a:noFill/>
          </a:ln>
        </p:spPr>
      </p:pic>
      <p:sp>
        <p:nvSpPr>
          <p:cNvPr id="301" name="Google Shape;301;p23"/>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2" name="Google Shape;302;p23"/>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303" name="Google Shape;303;p23"/>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4" name="Google Shape;304;p23"/>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5" name="Google Shape;305;p2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06" name="Google Shape;306;p23"/>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7" name="Google Shape;307;p2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08" name="Google Shape;308;p23"/>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1_1_1_1_1_1">
    <p:spTree>
      <p:nvGrpSpPr>
        <p:cNvPr id="309" name="Shape 309"/>
        <p:cNvGrpSpPr/>
        <p:nvPr/>
      </p:nvGrpSpPr>
      <p:grpSpPr>
        <a:xfrm>
          <a:off x="0" y="0"/>
          <a:ext cx="0" cy="0"/>
          <a:chOff x="0" y="0"/>
          <a:chExt cx="0" cy="0"/>
        </a:xfrm>
      </p:grpSpPr>
      <p:sp>
        <p:nvSpPr>
          <p:cNvPr id="310" name="Google Shape;310;p24"/>
          <p:cNvSpPr/>
          <p:nvPr/>
        </p:nvSpPr>
        <p:spPr>
          <a:xfrm rot="5400000">
            <a:off x="-3989996"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311" name="Google Shape;311;p24"/>
          <p:cNvPicPr preferRelativeResize="0"/>
          <p:nvPr/>
        </p:nvPicPr>
        <p:blipFill rotWithShape="1">
          <a:blip r:embed="rId2">
            <a:alphaModFix/>
          </a:blip>
          <a:srcRect b="46245" l="7338" r="0" t="0"/>
          <a:stretch/>
        </p:blipFill>
        <p:spPr>
          <a:xfrm>
            <a:off x="218592" y="3453125"/>
            <a:ext cx="2926200" cy="1697526"/>
          </a:xfrm>
          <a:prstGeom prst="rect">
            <a:avLst/>
          </a:prstGeom>
          <a:noFill/>
          <a:ln>
            <a:noFill/>
          </a:ln>
        </p:spPr>
      </p:pic>
      <p:sp>
        <p:nvSpPr>
          <p:cNvPr id="312" name="Google Shape;312;p2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13" name="Google Shape;313;p24"/>
          <p:cNvSpPr txBox="1"/>
          <p:nvPr>
            <p:ph type="title"/>
          </p:nvPr>
        </p:nvSpPr>
        <p:spPr>
          <a:xfrm>
            <a:off x="228600" y="228589"/>
            <a:ext cx="2926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p:txBody>
      </p:sp>
      <p:sp>
        <p:nvSpPr>
          <p:cNvPr id="314" name="Google Shape;314;p24"/>
          <p:cNvSpPr/>
          <p:nvPr/>
        </p:nvSpPr>
        <p:spPr>
          <a:xfrm>
            <a:off x="-4" y="1992734"/>
            <a:ext cx="3736169" cy="3157919"/>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15" name="Google Shape;315;p24"/>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Nunito Sans"/>
              <a:buChar char="●"/>
              <a:defRPr sz="1100"/>
            </a:lvl1pPr>
            <a:lvl2pPr indent="-298450" lvl="1" marL="914400">
              <a:spcBef>
                <a:spcPts val="0"/>
              </a:spcBef>
              <a:spcAft>
                <a:spcPts val="0"/>
              </a:spcAft>
              <a:buClr>
                <a:schemeClr val="dk1"/>
              </a:buClr>
              <a:buSzPts val="1100"/>
              <a:buFont typeface="Nunito Sans"/>
              <a:buChar char="○"/>
              <a:defRPr sz="1100"/>
            </a:lvl2pPr>
            <a:lvl3pPr indent="-298450" lvl="2" marL="1371600">
              <a:spcBef>
                <a:spcPts val="0"/>
              </a:spcBef>
              <a:spcAft>
                <a:spcPts val="0"/>
              </a:spcAft>
              <a:buClr>
                <a:schemeClr val="dk1"/>
              </a:buClr>
              <a:buSzPts val="1100"/>
              <a:buFont typeface="Nunito Sans"/>
              <a:buChar char="■"/>
              <a:defRPr sz="1100"/>
            </a:lvl3pPr>
            <a:lvl4pPr indent="-298450" lvl="3" marL="1828800">
              <a:spcBef>
                <a:spcPts val="0"/>
              </a:spcBef>
              <a:spcAft>
                <a:spcPts val="0"/>
              </a:spcAft>
              <a:buClr>
                <a:schemeClr val="dk1"/>
              </a:buClr>
              <a:buSzPts val="1100"/>
              <a:buFont typeface="Nunito Sans"/>
              <a:buChar char="●"/>
              <a:defRPr sz="1100"/>
            </a:lvl4pPr>
            <a:lvl5pPr indent="-298450" lvl="4" marL="2286000">
              <a:spcBef>
                <a:spcPts val="0"/>
              </a:spcBef>
              <a:spcAft>
                <a:spcPts val="0"/>
              </a:spcAft>
              <a:buClr>
                <a:schemeClr val="dk1"/>
              </a:buClr>
              <a:buSzPts val="1100"/>
              <a:buFont typeface="Nunito Sans"/>
              <a:buChar char="○"/>
              <a:defRPr sz="1100"/>
            </a:lvl5pPr>
            <a:lvl6pPr indent="-298450" lvl="5" marL="2743200">
              <a:spcBef>
                <a:spcPts val="0"/>
              </a:spcBef>
              <a:spcAft>
                <a:spcPts val="0"/>
              </a:spcAft>
              <a:buClr>
                <a:schemeClr val="dk1"/>
              </a:buClr>
              <a:buSzPts val="1100"/>
              <a:buFont typeface="Nunito Sans"/>
              <a:buChar char="■"/>
              <a:defRPr sz="1100"/>
            </a:lvl6pPr>
            <a:lvl7pPr indent="-298450" lvl="6" marL="3200400">
              <a:spcBef>
                <a:spcPts val="0"/>
              </a:spcBef>
              <a:spcAft>
                <a:spcPts val="0"/>
              </a:spcAft>
              <a:buClr>
                <a:schemeClr val="dk1"/>
              </a:buClr>
              <a:buSzPts val="1100"/>
              <a:buFont typeface="Nunito Sans"/>
              <a:buChar char="●"/>
              <a:defRPr sz="1100"/>
            </a:lvl7pPr>
            <a:lvl8pPr indent="-298450" lvl="7" marL="3657600">
              <a:spcBef>
                <a:spcPts val="0"/>
              </a:spcBef>
              <a:spcAft>
                <a:spcPts val="0"/>
              </a:spcAft>
              <a:buClr>
                <a:schemeClr val="dk1"/>
              </a:buClr>
              <a:buSzPts val="1100"/>
              <a:buFont typeface="Nunito Sans"/>
              <a:buChar char="○"/>
              <a:defRPr sz="1100"/>
            </a:lvl8pPr>
            <a:lvl9pPr indent="-298450" lvl="8" marL="4114800">
              <a:spcBef>
                <a:spcPts val="0"/>
              </a:spcBef>
              <a:spcAft>
                <a:spcPts val="0"/>
              </a:spcAft>
              <a:buClr>
                <a:schemeClr val="dk1"/>
              </a:buClr>
              <a:buSzPts val="1100"/>
              <a:buFont typeface="Nunito Sans"/>
              <a:buChar char="■"/>
              <a:defRPr sz="1100"/>
            </a:lvl9pPr>
          </a:lstStyle>
          <a:p/>
        </p:txBody>
      </p:sp>
      <p:sp>
        <p:nvSpPr>
          <p:cNvPr id="316" name="Google Shape;316;p24"/>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7" name="Google Shape;317;p24"/>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8" name="Google Shape;318;p24"/>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319" name="Shape 319"/>
        <p:cNvGrpSpPr/>
        <p:nvPr/>
      </p:nvGrpSpPr>
      <p:grpSpPr>
        <a:xfrm>
          <a:off x="0" y="0"/>
          <a:ext cx="0" cy="0"/>
          <a:chOff x="0" y="0"/>
          <a:chExt cx="0" cy="0"/>
        </a:xfrm>
      </p:grpSpPr>
      <p:pic>
        <p:nvPicPr>
          <p:cNvPr id="320" name="Google Shape;320;p25"/>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321" name="Google Shape;321;p2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22" name="Google Shape;322;p25"/>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323" name="Google Shape;323;p25"/>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324" name="Google Shape;324;p25"/>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25" name="Google Shape;325;p25"/>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326" name="Google Shape;326;p2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27" name="Shape 327"/>
        <p:cNvGrpSpPr/>
        <p:nvPr/>
      </p:nvGrpSpPr>
      <p:grpSpPr>
        <a:xfrm>
          <a:off x="0" y="0"/>
          <a:ext cx="0" cy="0"/>
          <a:chOff x="0" y="0"/>
          <a:chExt cx="0" cy="0"/>
        </a:xfrm>
      </p:grpSpPr>
      <p:sp>
        <p:nvSpPr>
          <p:cNvPr id="328" name="Google Shape;328;p26"/>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29" name="Shape 329"/>
        <p:cNvGrpSpPr/>
        <p:nvPr/>
      </p:nvGrpSpPr>
      <p:grpSpPr>
        <a:xfrm>
          <a:off x="0" y="0"/>
          <a:ext cx="0" cy="0"/>
          <a:chOff x="0" y="0"/>
          <a:chExt cx="0" cy="0"/>
        </a:xfrm>
      </p:grpSpPr>
      <p:sp>
        <p:nvSpPr>
          <p:cNvPr id="330" name="Google Shape;330;p2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1" name="Google Shape;33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32" name="Shape 332"/>
        <p:cNvGrpSpPr/>
        <p:nvPr/>
      </p:nvGrpSpPr>
      <p:grpSpPr>
        <a:xfrm>
          <a:off x="0" y="0"/>
          <a:ext cx="0" cy="0"/>
          <a:chOff x="0" y="0"/>
          <a:chExt cx="0" cy="0"/>
        </a:xfrm>
      </p:grpSpPr>
      <p:sp>
        <p:nvSpPr>
          <p:cNvPr id="333" name="Google Shape;333;p2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4" name="Google Shape;334;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28"/>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2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38" name="Shape 338"/>
        <p:cNvGrpSpPr/>
        <p:nvPr/>
      </p:nvGrpSpPr>
      <p:grpSpPr>
        <a:xfrm>
          <a:off x="0" y="0"/>
          <a:ext cx="0" cy="0"/>
          <a:chOff x="0" y="0"/>
          <a:chExt cx="0" cy="0"/>
        </a:xfrm>
      </p:grpSpPr>
      <p:sp>
        <p:nvSpPr>
          <p:cNvPr id="339" name="Google Shape;339;p30"/>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40" name="Google Shape;340;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24" name="Shape 24"/>
        <p:cNvGrpSpPr/>
        <p:nvPr/>
      </p:nvGrpSpPr>
      <p:grpSpPr>
        <a:xfrm>
          <a:off x="0" y="0"/>
          <a:ext cx="0" cy="0"/>
          <a:chOff x="0" y="0"/>
          <a:chExt cx="0" cy="0"/>
        </a:xfrm>
      </p:grpSpPr>
      <p:sp>
        <p:nvSpPr>
          <p:cNvPr id="25" name="Google Shape;25;p4"/>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6" name="Google Shape;26;p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27" name="Google Shape;27;p4"/>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8" name="Google Shape;28;p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41" name="Shape 341"/>
        <p:cNvGrpSpPr/>
        <p:nvPr/>
      </p:nvGrpSpPr>
      <p:grpSpPr>
        <a:xfrm>
          <a:off x="0" y="0"/>
          <a:ext cx="0" cy="0"/>
          <a:chOff x="0" y="0"/>
          <a:chExt cx="0" cy="0"/>
        </a:xfrm>
      </p:grpSpPr>
      <p:sp>
        <p:nvSpPr>
          <p:cNvPr id="342" name="Google Shape;342;p3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43" name="Google Shape;343;p3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44" name="Google Shape;344;p3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45" name="Shape 345"/>
        <p:cNvGrpSpPr/>
        <p:nvPr/>
      </p:nvGrpSpPr>
      <p:grpSpPr>
        <a:xfrm>
          <a:off x="0" y="0"/>
          <a:ext cx="0" cy="0"/>
          <a:chOff x="0" y="0"/>
          <a:chExt cx="0" cy="0"/>
        </a:xfrm>
      </p:grpSpPr>
      <p:sp>
        <p:nvSpPr>
          <p:cNvPr id="346" name="Google Shape;346;p3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47" name="Shape 347"/>
        <p:cNvGrpSpPr/>
        <p:nvPr/>
      </p:nvGrpSpPr>
      <p:grpSpPr>
        <a:xfrm>
          <a:off x="0" y="0"/>
          <a:ext cx="0" cy="0"/>
          <a:chOff x="0" y="0"/>
          <a:chExt cx="0" cy="0"/>
        </a:xfrm>
      </p:grpSpPr>
      <p:sp>
        <p:nvSpPr>
          <p:cNvPr id="348" name="Google Shape;348;p3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49" name="Google Shape;349;p3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0" name="Shape 3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51" name="Shape 351"/>
        <p:cNvGrpSpPr/>
        <p:nvPr/>
      </p:nvGrpSpPr>
      <p:grpSpPr>
        <a:xfrm>
          <a:off x="0" y="0"/>
          <a:ext cx="0" cy="0"/>
          <a:chOff x="0" y="0"/>
          <a:chExt cx="0" cy="0"/>
        </a:xfrm>
      </p:grpSpPr>
      <p:sp>
        <p:nvSpPr>
          <p:cNvPr id="352" name="Google Shape;352;p3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3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4" name="Google Shape;354;p3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5" name="Google Shape;355;p3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6" name="Google Shape;356;p3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7" name="Google Shape;357;p3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8" name="Google Shape;358;p3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59" name="Shape 359"/>
        <p:cNvGrpSpPr/>
        <p:nvPr/>
      </p:nvGrpSpPr>
      <p:grpSpPr>
        <a:xfrm>
          <a:off x="0" y="0"/>
          <a:ext cx="0" cy="0"/>
          <a:chOff x="0" y="0"/>
          <a:chExt cx="0" cy="0"/>
        </a:xfrm>
      </p:grpSpPr>
      <p:sp>
        <p:nvSpPr>
          <p:cNvPr id="360" name="Google Shape;360;p3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1" name="Google Shape;361;p3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2" name="Google Shape;362;p3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63" name="Shape 363"/>
        <p:cNvGrpSpPr/>
        <p:nvPr/>
      </p:nvGrpSpPr>
      <p:grpSpPr>
        <a:xfrm>
          <a:off x="0" y="0"/>
          <a:ext cx="0" cy="0"/>
          <a:chOff x="0" y="0"/>
          <a:chExt cx="0" cy="0"/>
        </a:xfrm>
      </p:grpSpPr>
      <p:sp>
        <p:nvSpPr>
          <p:cNvPr id="364" name="Google Shape;364;p3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65" name="Google Shape;365;p3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6" name="Google Shape;366;p3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3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3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69" name="Shape 369"/>
        <p:cNvGrpSpPr/>
        <p:nvPr/>
      </p:nvGrpSpPr>
      <p:grpSpPr>
        <a:xfrm>
          <a:off x="0" y="0"/>
          <a:ext cx="0" cy="0"/>
          <a:chOff x="0" y="0"/>
          <a:chExt cx="0" cy="0"/>
        </a:xfrm>
      </p:grpSpPr>
      <p:sp>
        <p:nvSpPr>
          <p:cNvPr id="370" name="Google Shape;370;p3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1" name="Google Shape;371;p3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2" name="Google Shape;372;p3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73" name="Google Shape;373;p3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4" name="Google Shape;374;p3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5" name="Google Shape;375;p3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6" name="Google Shape;376;p3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77" name="Shape 377"/>
        <p:cNvGrpSpPr/>
        <p:nvPr/>
      </p:nvGrpSpPr>
      <p:grpSpPr>
        <a:xfrm>
          <a:off x="0" y="0"/>
          <a:ext cx="0" cy="0"/>
          <a:chOff x="0" y="0"/>
          <a:chExt cx="0" cy="0"/>
        </a:xfrm>
      </p:grpSpPr>
      <p:sp>
        <p:nvSpPr>
          <p:cNvPr id="378" name="Google Shape;378;p3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9" name="Google Shape;379;p3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3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1" name="Google Shape;381;p3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2" name="Google Shape;382;p3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83" name="Google Shape;383;p3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4" name="Google Shape;384;p3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5" name="Google Shape;385;p3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6" name="Google Shape;386;p3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87" name="Shape 387"/>
        <p:cNvGrpSpPr/>
        <p:nvPr/>
      </p:nvGrpSpPr>
      <p:grpSpPr>
        <a:xfrm>
          <a:off x="0" y="0"/>
          <a:ext cx="0" cy="0"/>
          <a:chOff x="0" y="0"/>
          <a:chExt cx="0" cy="0"/>
        </a:xfrm>
      </p:grpSpPr>
      <p:sp>
        <p:nvSpPr>
          <p:cNvPr id="388" name="Google Shape;388;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89" name="Google Shape;389;p4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BLANK_1_1_1_1_2_3">
    <p:spTree>
      <p:nvGrpSpPr>
        <p:cNvPr id="29" name="Shape 29"/>
        <p:cNvGrpSpPr/>
        <p:nvPr/>
      </p:nvGrpSpPr>
      <p:grpSpPr>
        <a:xfrm>
          <a:off x="0" y="0"/>
          <a:ext cx="0" cy="0"/>
          <a:chOff x="0" y="0"/>
          <a:chExt cx="0" cy="0"/>
        </a:xfrm>
      </p:grpSpPr>
      <p:sp>
        <p:nvSpPr>
          <p:cNvPr id="30" name="Google Shape;30;p5"/>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31" name="Google Shape;31;p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2" name="Google Shape;32;p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 name="Google Shape;33;p5"/>
          <p:cNvSpPr/>
          <p:nvPr>
            <p:ph idx="2" type="pic"/>
          </p:nvPr>
        </p:nvSpPr>
        <p:spPr>
          <a:xfrm>
            <a:off x="1208525" y="1164275"/>
            <a:ext cx="1115700" cy="1118100"/>
          </a:xfrm>
          <a:prstGeom prst="roundRect">
            <a:avLst>
              <a:gd fmla="val 16667" name="adj"/>
            </a:avLst>
          </a:prstGeom>
          <a:noFill/>
          <a:ln>
            <a:noFill/>
          </a:ln>
        </p:spPr>
      </p:sp>
      <p:sp>
        <p:nvSpPr>
          <p:cNvPr id="34" name="Google Shape;34;p5"/>
          <p:cNvSpPr/>
          <p:nvPr>
            <p:ph idx="3" type="pic"/>
          </p:nvPr>
        </p:nvSpPr>
        <p:spPr>
          <a:xfrm>
            <a:off x="3079163" y="1164275"/>
            <a:ext cx="1115700" cy="1118100"/>
          </a:xfrm>
          <a:prstGeom prst="roundRect">
            <a:avLst>
              <a:gd fmla="val 16667" name="adj"/>
            </a:avLst>
          </a:prstGeom>
          <a:noFill/>
          <a:ln>
            <a:noFill/>
          </a:ln>
        </p:spPr>
      </p:sp>
      <p:sp>
        <p:nvSpPr>
          <p:cNvPr id="35" name="Google Shape;35;p5"/>
          <p:cNvSpPr/>
          <p:nvPr>
            <p:ph idx="4" type="pic"/>
          </p:nvPr>
        </p:nvSpPr>
        <p:spPr>
          <a:xfrm>
            <a:off x="4949788" y="1164275"/>
            <a:ext cx="1115700" cy="1118100"/>
          </a:xfrm>
          <a:prstGeom prst="roundRect">
            <a:avLst>
              <a:gd fmla="val 16667" name="adj"/>
            </a:avLst>
          </a:prstGeom>
          <a:noFill/>
          <a:ln>
            <a:noFill/>
          </a:ln>
        </p:spPr>
      </p:sp>
      <p:sp>
        <p:nvSpPr>
          <p:cNvPr id="36" name="Google Shape;36;p5"/>
          <p:cNvSpPr/>
          <p:nvPr>
            <p:ph idx="5" type="pic"/>
          </p:nvPr>
        </p:nvSpPr>
        <p:spPr>
          <a:xfrm>
            <a:off x="6820413" y="1164275"/>
            <a:ext cx="1115700" cy="1118100"/>
          </a:xfrm>
          <a:prstGeom prst="roundRect">
            <a:avLst>
              <a:gd fmla="val 16667" name="adj"/>
            </a:avLst>
          </a:prstGeom>
          <a:noFill/>
          <a:ln>
            <a:noFill/>
          </a:ln>
        </p:spPr>
      </p:sp>
      <p:sp>
        <p:nvSpPr>
          <p:cNvPr id="37" name="Google Shape;37;p5"/>
          <p:cNvSpPr txBox="1"/>
          <p:nvPr>
            <p:ph idx="1" type="subTitle"/>
          </p:nvPr>
        </p:nvSpPr>
        <p:spPr>
          <a:xfrm>
            <a:off x="1208525"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38" name="Google Shape;38;p5"/>
          <p:cNvSpPr txBox="1"/>
          <p:nvPr>
            <p:ph idx="6" type="subTitle"/>
          </p:nvPr>
        </p:nvSpPr>
        <p:spPr>
          <a:xfrm>
            <a:off x="1208525"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39" name="Google Shape;39;p5"/>
          <p:cNvSpPr txBox="1"/>
          <p:nvPr>
            <p:ph idx="7" type="subTitle"/>
          </p:nvPr>
        </p:nvSpPr>
        <p:spPr>
          <a:xfrm>
            <a:off x="3079166"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0" name="Google Shape;40;p5"/>
          <p:cNvSpPr txBox="1"/>
          <p:nvPr>
            <p:ph idx="8" type="subTitle"/>
          </p:nvPr>
        </p:nvSpPr>
        <p:spPr>
          <a:xfrm>
            <a:off x="307916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1" name="Google Shape;41;p5"/>
          <p:cNvSpPr txBox="1"/>
          <p:nvPr>
            <p:ph idx="9" type="subTitle"/>
          </p:nvPr>
        </p:nvSpPr>
        <p:spPr>
          <a:xfrm>
            <a:off x="4949794"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2" name="Google Shape;42;p5"/>
          <p:cNvSpPr txBox="1"/>
          <p:nvPr>
            <p:ph idx="13" type="subTitle"/>
          </p:nvPr>
        </p:nvSpPr>
        <p:spPr>
          <a:xfrm>
            <a:off x="4949788"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3" name="Google Shape;43;p5"/>
          <p:cNvSpPr txBox="1"/>
          <p:nvPr>
            <p:ph idx="14" type="subTitle"/>
          </p:nvPr>
        </p:nvSpPr>
        <p:spPr>
          <a:xfrm>
            <a:off x="6820423"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4" name="Google Shape;44;p5"/>
          <p:cNvSpPr txBox="1"/>
          <p:nvPr>
            <p:ph idx="15" type="subTitle"/>
          </p:nvPr>
        </p:nvSpPr>
        <p:spPr>
          <a:xfrm>
            <a:off x="682041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5" name="Google Shape;45;p5"/>
          <p:cNvSpPr/>
          <p:nvPr>
            <p:ph idx="16" type="pic"/>
          </p:nvPr>
        </p:nvSpPr>
        <p:spPr>
          <a:xfrm>
            <a:off x="3079163" y="2958825"/>
            <a:ext cx="1115700" cy="1118100"/>
          </a:xfrm>
          <a:prstGeom prst="roundRect">
            <a:avLst>
              <a:gd fmla="val 16667" name="adj"/>
            </a:avLst>
          </a:prstGeom>
          <a:noFill/>
          <a:ln>
            <a:noFill/>
          </a:ln>
        </p:spPr>
      </p:sp>
      <p:sp>
        <p:nvSpPr>
          <p:cNvPr id="46" name="Google Shape;46;p5"/>
          <p:cNvSpPr/>
          <p:nvPr>
            <p:ph idx="17" type="pic"/>
          </p:nvPr>
        </p:nvSpPr>
        <p:spPr>
          <a:xfrm>
            <a:off x="4949788" y="2958825"/>
            <a:ext cx="1115700" cy="1118100"/>
          </a:xfrm>
          <a:prstGeom prst="roundRect">
            <a:avLst>
              <a:gd fmla="val 16667" name="adj"/>
            </a:avLst>
          </a:prstGeom>
          <a:noFill/>
          <a:ln>
            <a:noFill/>
          </a:ln>
        </p:spPr>
      </p:sp>
      <p:sp>
        <p:nvSpPr>
          <p:cNvPr id="47" name="Google Shape;47;p5"/>
          <p:cNvSpPr/>
          <p:nvPr>
            <p:ph idx="18" type="pic"/>
          </p:nvPr>
        </p:nvSpPr>
        <p:spPr>
          <a:xfrm>
            <a:off x="6820413" y="2958825"/>
            <a:ext cx="1115700" cy="1118100"/>
          </a:xfrm>
          <a:prstGeom prst="roundRect">
            <a:avLst>
              <a:gd fmla="val 16667" name="adj"/>
            </a:avLst>
          </a:prstGeom>
          <a:noFill/>
          <a:ln>
            <a:noFill/>
          </a:ln>
        </p:spPr>
      </p:sp>
      <p:sp>
        <p:nvSpPr>
          <p:cNvPr id="48" name="Google Shape;48;p5"/>
          <p:cNvSpPr txBox="1"/>
          <p:nvPr>
            <p:ph idx="19" type="subTitle"/>
          </p:nvPr>
        </p:nvSpPr>
        <p:spPr>
          <a:xfrm>
            <a:off x="1208525"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9" name="Google Shape;49;p5"/>
          <p:cNvSpPr/>
          <p:nvPr>
            <p:ph idx="20" type="pic"/>
          </p:nvPr>
        </p:nvSpPr>
        <p:spPr>
          <a:xfrm>
            <a:off x="1208550" y="2958825"/>
            <a:ext cx="1115700" cy="1118100"/>
          </a:xfrm>
          <a:prstGeom prst="roundRect">
            <a:avLst>
              <a:gd fmla="val 16667" name="adj"/>
            </a:avLst>
          </a:prstGeom>
          <a:noFill/>
          <a:ln>
            <a:noFill/>
          </a:ln>
        </p:spPr>
      </p:sp>
      <p:sp>
        <p:nvSpPr>
          <p:cNvPr id="50" name="Google Shape;50;p5"/>
          <p:cNvSpPr txBox="1"/>
          <p:nvPr>
            <p:ph idx="21" type="subTitle"/>
          </p:nvPr>
        </p:nvSpPr>
        <p:spPr>
          <a:xfrm>
            <a:off x="3079166"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1" name="Google Shape;51;p5"/>
          <p:cNvSpPr txBox="1"/>
          <p:nvPr>
            <p:ph idx="22" type="subTitle"/>
          </p:nvPr>
        </p:nvSpPr>
        <p:spPr>
          <a:xfrm>
            <a:off x="4949794"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2" name="Google Shape;52;p5"/>
          <p:cNvSpPr txBox="1"/>
          <p:nvPr>
            <p:ph idx="23" type="subTitle"/>
          </p:nvPr>
        </p:nvSpPr>
        <p:spPr>
          <a:xfrm>
            <a:off x="307916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3" name="Google Shape;53;p5"/>
          <p:cNvSpPr txBox="1"/>
          <p:nvPr>
            <p:ph idx="24" type="subTitle"/>
          </p:nvPr>
        </p:nvSpPr>
        <p:spPr>
          <a:xfrm>
            <a:off x="6820423"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4" name="Google Shape;54;p5"/>
          <p:cNvSpPr txBox="1"/>
          <p:nvPr>
            <p:ph idx="25" type="subTitle"/>
          </p:nvPr>
        </p:nvSpPr>
        <p:spPr>
          <a:xfrm>
            <a:off x="4949788"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5" name="Google Shape;55;p5"/>
          <p:cNvSpPr txBox="1"/>
          <p:nvPr>
            <p:ph idx="26" type="subTitle"/>
          </p:nvPr>
        </p:nvSpPr>
        <p:spPr>
          <a:xfrm>
            <a:off x="1208525"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6" name="Google Shape;56;p5"/>
          <p:cNvSpPr txBox="1"/>
          <p:nvPr>
            <p:ph idx="27" type="subTitle"/>
          </p:nvPr>
        </p:nvSpPr>
        <p:spPr>
          <a:xfrm>
            <a:off x="682041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7" name="Google Shape;57;p5"/>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90" name="Shape 390"/>
        <p:cNvGrpSpPr/>
        <p:nvPr/>
      </p:nvGrpSpPr>
      <p:grpSpPr>
        <a:xfrm>
          <a:off x="0" y="0"/>
          <a:ext cx="0" cy="0"/>
          <a:chOff x="0" y="0"/>
          <a:chExt cx="0" cy="0"/>
        </a:xfrm>
      </p:grpSpPr>
      <p:sp>
        <p:nvSpPr>
          <p:cNvPr id="391" name="Google Shape;391;p4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92" name="Google Shape;392;p41"/>
          <p:cNvSpPr/>
          <p:nvPr>
            <p:ph idx="2" type="pic"/>
          </p:nvPr>
        </p:nvSpPr>
        <p:spPr>
          <a:xfrm>
            <a:off x="4804825" y="1133300"/>
            <a:ext cx="4027500" cy="2392800"/>
          </a:xfrm>
          <a:prstGeom prst="rect">
            <a:avLst/>
          </a:prstGeom>
          <a:noFill/>
          <a:ln>
            <a:noFill/>
          </a:ln>
        </p:spPr>
      </p:sp>
      <p:sp>
        <p:nvSpPr>
          <p:cNvPr id="393" name="Google Shape;393;p41"/>
          <p:cNvSpPr/>
          <p:nvPr>
            <p:ph idx="3" type="pic"/>
          </p:nvPr>
        </p:nvSpPr>
        <p:spPr>
          <a:xfrm>
            <a:off x="311725" y="1133300"/>
            <a:ext cx="4027500" cy="2392800"/>
          </a:xfrm>
          <a:prstGeom prst="rect">
            <a:avLst/>
          </a:prstGeom>
          <a:noFill/>
          <a:ln>
            <a:noFill/>
          </a:ln>
        </p:spPr>
      </p:sp>
      <p:sp>
        <p:nvSpPr>
          <p:cNvPr id="394" name="Google Shape;394;p4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5" name="Google Shape;395;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96" name="Google Shape;396;p4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7" name="Google Shape;397;p4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98" name="Shape 398"/>
        <p:cNvGrpSpPr/>
        <p:nvPr/>
      </p:nvGrpSpPr>
      <p:grpSpPr>
        <a:xfrm>
          <a:off x="0" y="0"/>
          <a:ext cx="0" cy="0"/>
          <a:chOff x="0" y="0"/>
          <a:chExt cx="0" cy="0"/>
        </a:xfrm>
      </p:grpSpPr>
      <p:sp>
        <p:nvSpPr>
          <p:cNvPr id="399" name="Google Shape;399;p4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0" name="Google Shape;400;p42"/>
          <p:cNvSpPr/>
          <p:nvPr>
            <p:ph idx="2" type="pic"/>
          </p:nvPr>
        </p:nvSpPr>
        <p:spPr>
          <a:xfrm>
            <a:off x="6205225" y="1128325"/>
            <a:ext cx="2627100" cy="2273100"/>
          </a:xfrm>
          <a:prstGeom prst="rect">
            <a:avLst/>
          </a:prstGeom>
          <a:noFill/>
          <a:ln>
            <a:noFill/>
          </a:ln>
        </p:spPr>
      </p:sp>
      <p:sp>
        <p:nvSpPr>
          <p:cNvPr id="401" name="Google Shape;401;p42"/>
          <p:cNvSpPr/>
          <p:nvPr>
            <p:ph idx="3" type="pic"/>
          </p:nvPr>
        </p:nvSpPr>
        <p:spPr>
          <a:xfrm>
            <a:off x="311725" y="1128325"/>
            <a:ext cx="2627100" cy="2273100"/>
          </a:xfrm>
          <a:prstGeom prst="rect">
            <a:avLst/>
          </a:prstGeom>
          <a:noFill/>
          <a:ln>
            <a:noFill/>
          </a:ln>
        </p:spPr>
      </p:sp>
      <p:sp>
        <p:nvSpPr>
          <p:cNvPr id="402" name="Google Shape;402;p4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3" name="Google Shape;403;p42"/>
          <p:cNvSpPr/>
          <p:nvPr>
            <p:ph idx="5" type="pic"/>
          </p:nvPr>
        </p:nvSpPr>
        <p:spPr>
          <a:xfrm>
            <a:off x="3255250" y="1128325"/>
            <a:ext cx="2627100" cy="2273100"/>
          </a:xfrm>
          <a:prstGeom prst="rect">
            <a:avLst/>
          </a:prstGeom>
          <a:noFill/>
          <a:ln>
            <a:noFill/>
          </a:ln>
        </p:spPr>
      </p:sp>
      <p:sp>
        <p:nvSpPr>
          <p:cNvPr id="404" name="Google Shape;404;p4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5" name="Google Shape;405;p4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6" name="Google Shape;406;p4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7" name="Google Shape;407;p4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8" name="Google Shape;408;p4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09" name="Shape 409"/>
        <p:cNvGrpSpPr/>
        <p:nvPr/>
      </p:nvGrpSpPr>
      <p:grpSpPr>
        <a:xfrm>
          <a:off x="0" y="0"/>
          <a:ext cx="0" cy="0"/>
          <a:chOff x="0" y="0"/>
          <a:chExt cx="0" cy="0"/>
        </a:xfrm>
      </p:grpSpPr>
      <p:sp>
        <p:nvSpPr>
          <p:cNvPr id="410" name="Google Shape;410;p4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11" name="Shape 411"/>
        <p:cNvGrpSpPr/>
        <p:nvPr/>
      </p:nvGrpSpPr>
      <p:grpSpPr>
        <a:xfrm>
          <a:off x="0" y="0"/>
          <a:ext cx="0" cy="0"/>
          <a:chOff x="0" y="0"/>
          <a:chExt cx="0" cy="0"/>
        </a:xfrm>
      </p:grpSpPr>
      <p:sp>
        <p:nvSpPr>
          <p:cNvPr id="412" name="Google Shape;412;p44"/>
          <p:cNvSpPr/>
          <p:nvPr>
            <p:ph idx="2" type="pic"/>
          </p:nvPr>
        </p:nvSpPr>
        <p:spPr>
          <a:xfrm>
            <a:off x="3389600" y="118913"/>
            <a:ext cx="1643700" cy="1535100"/>
          </a:xfrm>
          <a:prstGeom prst="rect">
            <a:avLst/>
          </a:prstGeom>
          <a:noFill/>
          <a:ln>
            <a:noFill/>
          </a:ln>
        </p:spPr>
      </p:sp>
      <p:sp>
        <p:nvSpPr>
          <p:cNvPr id="413" name="Google Shape;413;p44"/>
          <p:cNvSpPr/>
          <p:nvPr>
            <p:ph idx="3" type="pic"/>
          </p:nvPr>
        </p:nvSpPr>
        <p:spPr>
          <a:xfrm>
            <a:off x="5195935" y="118913"/>
            <a:ext cx="1643700" cy="1535100"/>
          </a:xfrm>
          <a:prstGeom prst="rect">
            <a:avLst/>
          </a:prstGeom>
          <a:noFill/>
          <a:ln>
            <a:noFill/>
          </a:ln>
        </p:spPr>
      </p:sp>
      <p:sp>
        <p:nvSpPr>
          <p:cNvPr id="414" name="Google Shape;414;p44"/>
          <p:cNvSpPr/>
          <p:nvPr>
            <p:ph idx="4" type="pic"/>
          </p:nvPr>
        </p:nvSpPr>
        <p:spPr>
          <a:xfrm>
            <a:off x="7002270" y="118913"/>
            <a:ext cx="1643700" cy="1535100"/>
          </a:xfrm>
          <a:prstGeom prst="rect">
            <a:avLst/>
          </a:prstGeom>
          <a:noFill/>
          <a:ln>
            <a:noFill/>
          </a:ln>
        </p:spPr>
      </p:sp>
      <p:sp>
        <p:nvSpPr>
          <p:cNvPr id="415" name="Google Shape;415;p44"/>
          <p:cNvSpPr/>
          <p:nvPr>
            <p:ph idx="5" type="pic"/>
          </p:nvPr>
        </p:nvSpPr>
        <p:spPr>
          <a:xfrm>
            <a:off x="3389588" y="1804212"/>
            <a:ext cx="1643700" cy="1535100"/>
          </a:xfrm>
          <a:prstGeom prst="rect">
            <a:avLst/>
          </a:prstGeom>
          <a:noFill/>
          <a:ln>
            <a:noFill/>
          </a:ln>
        </p:spPr>
      </p:sp>
      <p:sp>
        <p:nvSpPr>
          <p:cNvPr id="416" name="Google Shape;416;p44"/>
          <p:cNvSpPr/>
          <p:nvPr>
            <p:ph idx="6" type="pic"/>
          </p:nvPr>
        </p:nvSpPr>
        <p:spPr>
          <a:xfrm>
            <a:off x="5195922" y="1804212"/>
            <a:ext cx="1643700" cy="1535100"/>
          </a:xfrm>
          <a:prstGeom prst="rect">
            <a:avLst/>
          </a:prstGeom>
          <a:noFill/>
          <a:ln>
            <a:noFill/>
          </a:ln>
        </p:spPr>
      </p:sp>
      <p:sp>
        <p:nvSpPr>
          <p:cNvPr id="417" name="Google Shape;417;p44"/>
          <p:cNvSpPr/>
          <p:nvPr>
            <p:ph idx="7" type="pic"/>
          </p:nvPr>
        </p:nvSpPr>
        <p:spPr>
          <a:xfrm>
            <a:off x="7002257" y="1804212"/>
            <a:ext cx="1643700" cy="1535100"/>
          </a:xfrm>
          <a:prstGeom prst="rect">
            <a:avLst/>
          </a:prstGeom>
          <a:noFill/>
          <a:ln>
            <a:noFill/>
          </a:ln>
        </p:spPr>
      </p:sp>
      <p:sp>
        <p:nvSpPr>
          <p:cNvPr id="418" name="Google Shape;418;p4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19" name="Google Shape;419;p44"/>
          <p:cNvSpPr/>
          <p:nvPr>
            <p:ph idx="8" type="pic"/>
          </p:nvPr>
        </p:nvSpPr>
        <p:spPr>
          <a:xfrm>
            <a:off x="3389588" y="3489487"/>
            <a:ext cx="1643700" cy="1535100"/>
          </a:xfrm>
          <a:prstGeom prst="rect">
            <a:avLst/>
          </a:prstGeom>
          <a:noFill/>
          <a:ln>
            <a:noFill/>
          </a:ln>
        </p:spPr>
      </p:sp>
      <p:sp>
        <p:nvSpPr>
          <p:cNvPr id="420" name="Google Shape;420;p44"/>
          <p:cNvSpPr/>
          <p:nvPr>
            <p:ph idx="9" type="pic"/>
          </p:nvPr>
        </p:nvSpPr>
        <p:spPr>
          <a:xfrm>
            <a:off x="5195922" y="3489487"/>
            <a:ext cx="1643700" cy="1535100"/>
          </a:xfrm>
          <a:prstGeom prst="rect">
            <a:avLst/>
          </a:prstGeom>
          <a:noFill/>
          <a:ln>
            <a:noFill/>
          </a:ln>
        </p:spPr>
      </p:sp>
      <p:sp>
        <p:nvSpPr>
          <p:cNvPr id="421" name="Google Shape;421;p4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BLANK_1_1_1_1_2_3_1">
    <p:spTree>
      <p:nvGrpSpPr>
        <p:cNvPr id="58" name="Shape 58"/>
        <p:cNvGrpSpPr/>
        <p:nvPr/>
      </p:nvGrpSpPr>
      <p:grpSpPr>
        <a:xfrm>
          <a:off x="0" y="0"/>
          <a:ext cx="0" cy="0"/>
          <a:chOff x="0" y="0"/>
          <a:chExt cx="0" cy="0"/>
        </a:xfrm>
      </p:grpSpPr>
      <p:sp>
        <p:nvSpPr>
          <p:cNvPr id="59" name="Google Shape;59;p6"/>
          <p:cNvSpPr txBox="1"/>
          <p:nvPr>
            <p:ph idx="1" type="body"/>
          </p:nvPr>
        </p:nvSpPr>
        <p:spPr>
          <a:xfrm>
            <a:off x="601411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0" name="Google Shape;60;p6"/>
          <p:cNvSpPr txBox="1"/>
          <p:nvPr>
            <p:ph idx="2" type="body"/>
          </p:nvPr>
        </p:nvSpPr>
        <p:spPr>
          <a:xfrm>
            <a:off x="231706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1" name="Google Shape;61;p6"/>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2" name="Google Shape;62;p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63" name="Google Shape;63;p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4" name="Google Shape;64;p6"/>
          <p:cNvSpPr/>
          <p:nvPr>
            <p:ph idx="3" type="pic"/>
          </p:nvPr>
        </p:nvSpPr>
        <p:spPr>
          <a:xfrm>
            <a:off x="988450" y="2967538"/>
            <a:ext cx="1264200" cy="1258500"/>
          </a:xfrm>
          <a:prstGeom prst="roundRect">
            <a:avLst>
              <a:gd fmla="val 16718" name="adj"/>
            </a:avLst>
          </a:prstGeom>
          <a:noFill/>
          <a:ln>
            <a:noFill/>
          </a:ln>
        </p:spPr>
      </p:sp>
      <p:sp>
        <p:nvSpPr>
          <p:cNvPr id="65" name="Google Shape;65;p6"/>
          <p:cNvSpPr txBox="1"/>
          <p:nvPr>
            <p:ph idx="4" type="subTitle"/>
          </p:nvPr>
        </p:nvSpPr>
        <p:spPr>
          <a:xfrm>
            <a:off x="231706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66" name="Google Shape;66;p6"/>
          <p:cNvSpPr txBox="1"/>
          <p:nvPr>
            <p:ph idx="5" type="subTitle"/>
          </p:nvPr>
        </p:nvSpPr>
        <p:spPr>
          <a:xfrm>
            <a:off x="231706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67" name="Google Shape;67;p6"/>
          <p:cNvSpPr txBox="1"/>
          <p:nvPr>
            <p:ph idx="6" type="body"/>
          </p:nvPr>
        </p:nvSpPr>
        <p:spPr>
          <a:xfrm>
            <a:off x="231706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8" name="Google Shape;68;p6"/>
          <p:cNvSpPr/>
          <p:nvPr>
            <p:ph idx="7" type="pic"/>
          </p:nvPr>
        </p:nvSpPr>
        <p:spPr>
          <a:xfrm>
            <a:off x="4685500" y="1169975"/>
            <a:ext cx="1264200" cy="1258500"/>
          </a:xfrm>
          <a:prstGeom prst="roundRect">
            <a:avLst>
              <a:gd fmla="val 16718" name="adj"/>
            </a:avLst>
          </a:prstGeom>
          <a:noFill/>
          <a:ln>
            <a:noFill/>
          </a:ln>
        </p:spPr>
      </p:sp>
      <p:sp>
        <p:nvSpPr>
          <p:cNvPr id="69" name="Google Shape;69;p6"/>
          <p:cNvSpPr txBox="1"/>
          <p:nvPr>
            <p:ph idx="8" type="subTitle"/>
          </p:nvPr>
        </p:nvSpPr>
        <p:spPr>
          <a:xfrm>
            <a:off x="601411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0" name="Google Shape;70;p6"/>
          <p:cNvSpPr txBox="1"/>
          <p:nvPr>
            <p:ph idx="9" type="subTitle"/>
          </p:nvPr>
        </p:nvSpPr>
        <p:spPr>
          <a:xfrm>
            <a:off x="601411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1" name="Google Shape;71;p6"/>
          <p:cNvSpPr/>
          <p:nvPr>
            <p:ph idx="13" type="pic"/>
          </p:nvPr>
        </p:nvSpPr>
        <p:spPr>
          <a:xfrm>
            <a:off x="4685500" y="2967538"/>
            <a:ext cx="1264200" cy="1258500"/>
          </a:xfrm>
          <a:prstGeom prst="roundRect">
            <a:avLst>
              <a:gd fmla="val 16718" name="adj"/>
            </a:avLst>
          </a:prstGeom>
          <a:noFill/>
          <a:ln>
            <a:noFill/>
          </a:ln>
        </p:spPr>
      </p:sp>
      <p:sp>
        <p:nvSpPr>
          <p:cNvPr id="72" name="Google Shape;72;p6"/>
          <p:cNvSpPr txBox="1"/>
          <p:nvPr>
            <p:ph idx="14" type="subTitle"/>
          </p:nvPr>
        </p:nvSpPr>
        <p:spPr>
          <a:xfrm>
            <a:off x="601411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3" name="Google Shape;73;p6"/>
          <p:cNvSpPr txBox="1"/>
          <p:nvPr>
            <p:ph idx="15" type="subTitle"/>
          </p:nvPr>
        </p:nvSpPr>
        <p:spPr>
          <a:xfrm>
            <a:off x="601411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4" name="Google Shape;74;p6"/>
          <p:cNvSpPr txBox="1"/>
          <p:nvPr>
            <p:ph idx="16" type="body"/>
          </p:nvPr>
        </p:nvSpPr>
        <p:spPr>
          <a:xfrm>
            <a:off x="601411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75" name="Google Shape;75;p6"/>
          <p:cNvSpPr/>
          <p:nvPr>
            <p:ph idx="17" type="pic"/>
          </p:nvPr>
        </p:nvSpPr>
        <p:spPr>
          <a:xfrm>
            <a:off x="988450" y="1169975"/>
            <a:ext cx="1264200" cy="1258500"/>
          </a:xfrm>
          <a:prstGeom prst="roundRect">
            <a:avLst>
              <a:gd fmla="val 16718" name="adj"/>
            </a:avLst>
          </a:prstGeom>
          <a:noFill/>
          <a:ln>
            <a:noFill/>
          </a:ln>
        </p:spPr>
      </p:sp>
      <p:sp>
        <p:nvSpPr>
          <p:cNvPr id="76" name="Google Shape;76;p6"/>
          <p:cNvSpPr txBox="1"/>
          <p:nvPr>
            <p:ph idx="18" type="subTitle"/>
          </p:nvPr>
        </p:nvSpPr>
        <p:spPr>
          <a:xfrm>
            <a:off x="231706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7" name="Google Shape;77;p6"/>
          <p:cNvSpPr txBox="1"/>
          <p:nvPr>
            <p:ph idx="19" type="subTitle"/>
          </p:nvPr>
        </p:nvSpPr>
        <p:spPr>
          <a:xfrm>
            <a:off x="231706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8" name="Google Shape;78;p6"/>
          <p:cNvSpPr txBox="1"/>
          <p:nvPr>
            <p:ph idx="20"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2">
    <p:bg>
      <p:bgPr>
        <a:solidFill>
          <a:schemeClr val="lt1"/>
        </a:solidFill>
      </p:bgPr>
    </p:bg>
    <p:spTree>
      <p:nvGrpSpPr>
        <p:cNvPr id="79" name="Shape 79"/>
        <p:cNvGrpSpPr/>
        <p:nvPr/>
      </p:nvGrpSpPr>
      <p:grpSpPr>
        <a:xfrm>
          <a:off x="0" y="0"/>
          <a:ext cx="0" cy="0"/>
          <a:chOff x="0" y="0"/>
          <a:chExt cx="0" cy="0"/>
        </a:xfrm>
      </p:grpSpPr>
      <p:sp>
        <p:nvSpPr>
          <p:cNvPr id="80" name="Google Shape;80;p7"/>
          <p:cNvSpPr txBox="1"/>
          <p:nvPr>
            <p:ph type="title"/>
          </p:nvPr>
        </p:nvSpPr>
        <p:spPr>
          <a:xfrm>
            <a:off x="228600" y="228600"/>
            <a:ext cx="4803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81" name="Google Shape;81;p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2" name="Google Shape;82;p7"/>
          <p:cNvSpPr/>
          <p:nvPr/>
        </p:nvSpPr>
        <p:spPr>
          <a:xfrm>
            <a:off x="7299656" y="0"/>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83" name="Google Shape;83;p7"/>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p:cSld name="BLANK_1_1_1_1_2_1_1_1">
    <p:spTree>
      <p:nvGrpSpPr>
        <p:cNvPr id="84" name="Shape 84"/>
        <p:cNvGrpSpPr/>
        <p:nvPr/>
      </p:nvGrpSpPr>
      <p:grpSpPr>
        <a:xfrm>
          <a:off x="0" y="0"/>
          <a:ext cx="0" cy="0"/>
          <a:chOff x="0" y="0"/>
          <a:chExt cx="0" cy="0"/>
        </a:xfrm>
      </p:grpSpPr>
      <p:sp>
        <p:nvSpPr>
          <p:cNvPr id="85" name="Google Shape;85;p8"/>
          <p:cNvSpPr/>
          <p:nvPr/>
        </p:nvSpPr>
        <p:spPr>
          <a:xfrm rot="5400000">
            <a:off x="-3988150" y="1153525"/>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b="0%" l="0%" r="100%" t="100%"/>
            </a:path>
            <a:tileRect b="-100%" l="-100%" r="0%" t="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6" name="Google Shape;86;p8"/>
          <p:cNvSpPr/>
          <p:nvPr/>
        </p:nvSpPr>
        <p:spPr>
          <a:xfrm>
            <a:off x="3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 name="Google Shape;87;p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8" name="Google Shape;88;p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89" name="Google Shape;89;p8"/>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tatement">
  <p:cSld name="BLANK_1_1_1_1_1_2">
    <p:bg>
      <p:bgPr>
        <a:solidFill>
          <a:schemeClr val="lt1"/>
        </a:solidFill>
      </p:bgPr>
    </p:bg>
    <p:spTree>
      <p:nvGrpSpPr>
        <p:cNvPr id="90" name="Shape 90"/>
        <p:cNvGrpSpPr/>
        <p:nvPr/>
      </p:nvGrpSpPr>
      <p:grpSpPr>
        <a:xfrm>
          <a:off x="0" y="0"/>
          <a:ext cx="0" cy="0"/>
          <a:chOff x="0" y="0"/>
          <a:chExt cx="0" cy="0"/>
        </a:xfrm>
      </p:grpSpPr>
      <p:sp>
        <p:nvSpPr>
          <p:cNvPr id="91" name="Google Shape;91;p9"/>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Sans"/>
              <a:buChar char="●"/>
              <a:defRPr sz="1600"/>
            </a:lvl1pPr>
            <a:lvl2pPr indent="-330200" lvl="1" marL="914400">
              <a:spcBef>
                <a:spcPts val="800"/>
              </a:spcBef>
              <a:spcAft>
                <a:spcPts val="0"/>
              </a:spcAft>
              <a:buSzPts val="1600"/>
              <a:buFont typeface="Nunito Sans"/>
              <a:buChar char="○"/>
              <a:defRPr sz="1600"/>
            </a:lvl2pPr>
            <a:lvl3pPr indent="-330200" lvl="2" marL="1371600">
              <a:spcBef>
                <a:spcPts val="800"/>
              </a:spcBef>
              <a:spcAft>
                <a:spcPts val="0"/>
              </a:spcAft>
              <a:buSzPts val="1600"/>
              <a:buFont typeface="Nunito Sans"/>
              <a:buChar char="■"/>
              <a:defRPr sz="1600"/>
            </a:lvl3pPr>
            <a:lvl4pPr indent="-330200" lvl="3" marL="1828800">
              <a:spcBef>
                <a:spcPts val="800"/>
              </a:spcBef>
              <a:spcAft>
                <a:spcPts val="0"/>
              </a:spcAft>
              <a:buSzPts val="1600"/>
              <a:buFont typeface="Nunito Sans"/>
              <a:buChar char="●"/>
              <a:defRPr sz="1600"/>
            </a:lvl4pPr>
            <a:lvl5pPr indent="-330200" lvl="4" marL="2286000">
              <a:spcBef>
                <a:spcPts val="800"/>
              </a:spcBef>
              <a:spcAft>
                <a:spcPts val="0"/>
              </a:spcAft>
              <a:buSzPts val="1600"/>
              <a:buFont typeface="Nunito Sans"/>
              <a:buChar char="○"/>
              <a:defRPr sz="1600"/>
            </a:lvl5pPr>
            <a:lvl6pPr indent="-330200" lvl="5" marL="2743200">
              <a:spcBef>
                <a:spcPts val="800"/>
              </a:spcBef>
              <a:spcAft>
                <a:spcPts val="0"/>
              </a:spcAft>
              <a:buSzPts val="1600"/>
              <a:buFont typeface="Nunito Sans"/>
              <a:buChar char="■"/>
              <a:defRPr sz="1600"/>
            </a:lvl6pPr>
            <a:lvl7pPr indent="-330200" lvl="6" marL="3200400">
              <a:spcBef>
                <a:spcPts val="800"/>
              </a:spcBef>
              <a:spcAft>
                <a:spcPts val="0"/>
              </a:spcAft>
              <a:buSzPts val="1600"/>
              <a:buFont typeface="Nunito Sans"/>
              <a:buChar char="●"/>
              <a:defRPr sz="1600"/>
            </a:lvl7pPr>
            <a:lvl8pPr indent="-330200" lvl="7" marL="3657600">
              <a:spcBef>
                <a:spcPts val="800"/>
              </a:spcBef>
              <a:spcAft>
                <a:spcPts val="0"/>
              </a:spcAft>
              <a:buSzPts val="1600"/>
              <a:buFont typeface="Nunito Sans"/>
              <a:buChar char="○"/>
              <a:defRPr sz="1600"/>
            </a:lvl8pPr>
            <a:lvl9pPr indent="-330200" lvl="8" marL="4114800">
              <a:spcBef>
                <a:spcPts val="800"/>
              </a:spcBef>
              <a:spcAft>
                <a:spcPts val="800"/>
              </a:spcAft>
              <a:buSzPts val="1600"/>
              <a:buFont typeface="Nunito Sans"/>
              <a:buChar char="■"/>
              <a:defRPr sz="1600"/>
            </a:lvl9pPr>
          </a:lstStyle>
          <a:p/>
        </p:txBody>
      </p:sp>
      <p:sp>
        <p:nvSpPr>
          <p:cNvPr id="92" name="Google Shape;92;p9"/>
          <p:cNvSpPr txBox="1"/>
          <p:nvPr>
            <p:ph type="title"/>
          </p:nvPr>
        </p:nvSpPr>
        <p:spPr>
          <a:xfrm>
            <a:off x="228600" y="1743378"/>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93" name="Google Shape;93;p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94" name="Google Shape;94;p9"/>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accent1"/>
        </a:solidFill>
      </p:bgPr>
    </p:bg>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0" l="0" r="54483" t="51307"/>
          <a:stretch/>
        </p:blipFill>
        <p:spPr>
          <a:xfrm>
            <a:off x="6802800" y="-9247"/>
            <a:ext cx="2341200" cy="2504451"/>
          </a:xfrm>
          <a:prstGeom prst="rect">
            <a:avLst/>
          </a:prstGeom>
          <a:noFill/>
          <a:ln>
            <a:noFill/>
          </a:ln>
        </p:spPr>
      </p:pic>
      <p:sp>
        <p:nvSpPr>
          <p:cNvPr id="97" name="Google Shape;97;p10"/>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9pPr>
          </a:lstStyle>
          <a:p/>
        </p:txBody>
      </p:sp>
      <p:sp>
        <p:nvSpPr>
          <p:cNvPr id="98" name="Google Shape;98;p10"/>
          <p:cNvSpPr/>
          <p:nvPr/>
        </p:nvSpPr>
        <p:spPr>
          <a:xfrm>
            <a:off x="6724719" y="-48"/>
            <a:ext cx="2419360" cy="1864544"/>
          </a:xfrm>
          <a:custGeom>
            <a:rect b="b" l="l" r="r" t="t"/>
            <a:pathLst>
              <a:path extrusionOk="0" h="58267" w="75605">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
        <p:nvSpPr>
          <p:cNvPr id="99" name="Google Shape;99;p10"/>
          <p:cNvSpPr/>
          <p:nvPr/>
        </p:nvSpPr>
        <p:spPr>
          <a:xfrm>
            <a:off x="0" y="3692104"/>
            <a:ext cx="2339584" cy="1451392"/>
          </a:xfrm>
          <a:custGeom>
            <a:rect b="b" l="l" r="r" t="t"/>
            <a:pathLst>
              <a:path extrusionOk="0" h="45356" w="73112">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833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7" name="Google Shape;7;p1"/>
          <p:cNvSpPr txBox="1"/>
          <p:nvPr>
            <p:ph type="title"/>
          </p:nvPr>
        </p:nvSpPr>
        <p:spPr>
          <a:xfrm>
            <a:off x="228600" y="256925"/>
            <a:ext cx="5707200" cy="587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None/>
              <a:defRPr b="1" sz="2800">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p:txBody>
      </p:sp>
      <p:sp>
        <p:nvSpPr>
          <p:cNvPr id="8" name="Google Shape;8;p1"/>
          <p:cNvSpPr txBox="1"/>
          <p:nvPr>
            <p:ph idx="2" type="body"/>
          </p:nvPr>
        </p:nvSpPr>
        <p:spPr>
          <a:xfrm>
            <a:off x="4392125" y="1843600"/>
            <a:ext cx="3919500" cy="27732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Biodiversity in</a:t>
            </a:r>
            <a:endParaRPr/>
          </a:p>
          <a:p>
            <a:pPr indent="0" lvl="0" marL="0" rtl="0" algn="ctr">
              <a:spcBef>
                <a:spcPts val="0"/>
              </a:spcBef>
              <a:spcAft>
                <a:spcPts val="0"/>
              </a:spcAft>
              <a:buNone/>
            </a:pPr>
            <a:r>
              <a:rPr lang="en"/>
              <a:t>National Parks</a:t>
            </a:r>
            <a:endParaRPr/>
          </a:p>
        </p:txBody>
      </p:sp>
      <p:sp>
        <p:nvSpPr>
          <p:cNvPr id="427" name="Google Shape;427;p45"/>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Data Analysis Portfolio Project</a:t>
            </a:r>
            <a:endParaRPr/>
          </a:p>
        </p:txBody>
      </p:sp>
      <p:sp>
        <p:nvSpPr>
          <p:cNvPr id="428" name="Google Shape;428;p45"/>
          <p:cNvSpPr/>
          <p:nvPr/>
        </p:nvSpPr>
        <p:spPr>
          <a:xfrm>
            <a:off x="3232578" y="3637225"/>
            <a:ext cx="641100" cy="40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Nunito Sans SemiBold"/>
                <a:ea typeface="Nunito Sans SemiBold"/>
                <a:cs typeface="Nunito Sans SemiBold"/>
                <a:sym typeface="Nunito Sans SemiBold"/>
              </a:rPr>
              <a:t>By:</a:t>
            </a:r>
            <a:endParaRPr sz="1000">
              <a:solidFill>
                <a:schemeClr val="dk2"/>
              </a:solidFill>
              <a:latin typeface="Nunito Sans SemiBold"/>
              <a:ea typeface="Nunito Sans SemiBold"/>
              <a:cs typeface="Nunito Sans SemiBold"/>
              <a:sym typeface="Nunito Sans SemiBold"/>
            </a:endParaRPr>
          </a:p>
        </p:txBody>
      </p:sp>
      <p:sp>
        <p:nvSpPr>
          <p:cNvPr id="429" name="Google Shape;429;p45"/>
          <p:cNvSpPr/>
          <p:nvPr/>
        </p:nvSpPr>
        <p:spPr>
          <a:xfrm>
            <a:off x="3910765" y="3637225"/>
            <a:ext cx="2798100" cy="40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Nunito Sans SemiBold"/>
                <a:ea typeface="Nunito Sans SemiBold"/>
                <a:cs typeface="Nunito Sans SemiBold"/>
                <a:sym typeface="Nunito Sans SemiBold"/>
              </a:rPr>
              <a:t>Aghogho Isiakpere</a:t>
            </a:r>
            <a:endParaRPr sz="1000">
              <a:solidFill>
                <a:schemeClr val="dk2"/>
              </a:solidFill>
              <a:latin typeface="Nunito Sans SemiBold"/>
              <a:ea typeface="Nunito Sans SemiBold"/>
              <a:cs typeface="Nunito Sans SemiBold"/>
              <a:sym typeface="Nunito Sans SemiBold"/>
            </a:endParaRPr>
          </a:p>
        </p:txBody>
      </p:sp>
      <p:sp>
        <p:nvSpPr>
          <p:cNvPr id="430" name="Google Shape;430;p45"/>
          <p:cNvSpPr/>
          <p:nvPr/>
        </p:nvSpPr>
        <p:spPr>
          <a:xfrm rot="-395291">
            <a:off x="3110326" y="3199308"/>
            <a:ext cx="3041752" cy="281119"/>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31" name="Google Shape;431;p45"/>
          <p:cNvSpPr/>
          <p:nvPr/>
        </p:nvSpPr>
        <p:spPr>
          <a:xfrm rot="-509448">
            <a:off x="4276371" y="3322374"/>
            <a:ext cx="1877891" cy="123212"/>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2" name="Shape 512"/>
        <p:cNvGrpSpPr/>
        <p:nvPr/>
      </p:nvGrpSpPr>
      <p:grpSpPr>
        <a:xfrm>
          <a:off x="0" y="0"/>
          <a:ext cx="0" cy="0"/>
          <a:chOff x="0" y="0"/>
          <a:chExt cx="0" cy="0"/>
        </a:xfrm>
      </p:grpSpPr>
      <p:pic>
        <p:nvPicPr>
          <p:cNvPr id="513" name="Google Shape;513;p54" title="Screenshot 2025-11-23 221133.png"/>
          <p:cNvPicPr preferRelativeResize="0"/>
          <p:nvPr/>
        </p:nvPicPr>
        <p:blipFill>
          <a:blip r:embed="rId3">
            <a:alphaModFix/>
          </a:blip>
          <a:stretch>
            <a:fillRect/>
          </a:stretch>
        </p:blipFill>
        <p:spPr>
          <a:xfrm>
            <a:off x="679767" y="296477"/>
            <a:ext cx="7524749" cy="45058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pSp>
        <p:nvGrpSpPr>
          <p:cNvPr id="518" name="Google Shape;518;p55"/>
          <p:cNvGrpSpPr/>
          <p:nvPr/>
        </p:nvGrpSpPr>
        <p:grpSpPr>
          <a:xfrm>
            <a:off x="-1" y="760310"/>
            <a:ext cx="4358410" cy="3487960"/>
            <a:chOff x="536925" y="238125"/>
            <a:chExt cx="6546125" cy="5238750"/>
          </a:xfrm>
        </p:grpSpPr>
        <p:sp>
          <p:nvSpPr>
            <p:cNvPr id="519" name="Google Shape;519;p55"/>
            <p:cNvSpPr/>
            <p:nvPr/>
          </p:nvSpPr>
          <p:spPr>
            <a:xfrm>
              <a:off x="536925" y="238125"/>
              <a:ext cx="6546125" cy="5238750"/>
            </a:xfrm>
            <a:custGeom>
              <a:rect b="b" l="l" r="r" t="t"/>
              <a:pathLst>
                <a:path extrusionOk="0" h="209550" w="261845">
                  <a:moveTo>
                    <a:pt x="135305" y="0"/>
                  </a:moveTo>
                  <a:lnTo>
                    <a:pt x="131254" y="74"/>
                  </a:lnTo>
                  <a:lnTo>
                    <a:pt x="127129" y="295"/>
                  </a:lnTo>
                  <a:lnTo>
                    <a:pt x="123078" y="589"/>
                  </a:lnTo>
                  <a:lnTo>
                    <a:pt x="118954" y="958"/>
                  </a:lnTo>
                  <a:lnTo>
                    <a:pt x="114829" y="1399"/>
                  </a:lnTo>
                  <a:lnTo>
                    <a:pt x="110704" y="1989"/>
                  </a:lnTo>
                  <a:lnTo>
                    <a:pt x="106579" y="2578"/>
                  </a:lnTo>
                  <a:lnTo>
                    <a:pt x="102455" y="3314"/>
                  </a:lnTo>
                  <a:lnTo>
                    <a:pt x="98256" y="4125"/>
                  </a:lnTo>
                  <a:lnTo>
                    <a:pt x="94132" y="5009"/>
                  </a:lnTo>
                  <a:lnTo>
                    <a:pt x="90964" y="5745"/>
                  </a:lnTo>
                  <a:lnTo>
                    <a:pt x="87797" y="6555"/>
                  </a:lnTo>
                  <a:lnTo>
                    <a:pt x="84704" y="7439"/>
                  </a:lnTo>
                  <a:lnTo>
                    <a:pt x="81537" y="8323"/>
                  </a:lnTo>
                  <a:lnTo>
                    <a:pt x="78443" y="9207"/>
                  </a:lnTo>
                  <a:lnTo>
                    <a:pt x="75276" y="10238"/>
                  </a:lnTo>
                  <a:lnTo>
                    <a:pt x="72182" y="11269"/>
                  </a:lnTo>
                  <a:lnTo>
                    <a:pt x="69089" y="12374"/>
                  </a:lnTo>
                  <a:lnTo>
                    <a:pt x="65995" y="13479"/>
                  </a:lnTo>
                  <a:lnTo>
                    <a:pt x="62975" y="14657"/>
                  </a:lnTo>
                  <a:lnTo>
                    <a:pt x="59882" y="15836"/>
                  </a:lnTo>
                  <a:lnTo>
                    <a:pt x="56862" y="17088"/>
                  </a:lnTo>
                  <a:lnTo>
                    <a:pt x="53842" y="18414"/>
                  </a:lnTo>
                  <a:lnTo>
                    <a:pt x="50822" y="19813"/>
                  </a:lnTo>
                  <a:lnTo>
                    <a:pt x="47802" y="21213"/>
                  </a:lnTo>
                  <a:lnTo>
                    <a:pt x="44782" y="22612"/>
                  </a:lnTo>
                  <a:lnTo>
                    <a:pt x="41836" y="24085"/>
                  </a:lnTo>
                  <a:lnTo>
                    <a:pt x="38890" y="25632"/>
                  </a:lnTo>
                  <a:lnTo>
                    <a:pt x="35944" y="27179"/>
                  </a:lnTo>
                  <a:lnTo>
                    <a:pt x="33071" y="28799"/>
                  </a:lnTo>
                  <a:lnTo>
                    <a:pt x="30199" y="30493"/>
                  </a:lnTo>
                  <a:lnTo>
                    <a:pt x="27326" y="32187"/>
                  </a:lnTo>
                  <a:lnTo>
                    <a:pt x="24454" y="33882"/>
                  </a:lnTo>
                  <a:lnTo>
                    <a:pt x="21655" y="35649"/>
                  </a:lnTo>
                  <a:lnTo>
                    <a:pt x="18856" y="37491"/>
                  </a:lnTo>
                  <a:lnTo>
                    <a:pt x="16057" y="39332"/>
                  </a:lnTo>
                  <a:lnTo>
                    <a:pt x="13332" y="41247"/>
                  </a:lnTo>
                  <a:lnTo>
                    <a:pt x="10606" y="43162"/>
                  </a:lnTo>
                  <a:lnTo>
                    <a:pt x="7881" y="45151"/>
                  </a:lnTo>
                  <a:lnTo>
                    <a:pt x="5230" y="47140"/>
                  </a:lnTo>
                  <a:lnTo>
                    <a:pt x="2578" y="49202"/>
                  </a:lnTo>
                  <a:lnTo>
                    <a:pt x="0" y="51264"/>
                  </a:lnTo>
                  <a:lnTo>
                    <a:pt x="0" y="52811"/>
                  </a:lnTo>
                  <a:lnTo>
                    <a:pt x="2578" y="50675"/>
                  </a:lnTo>
                  <a:lnTo>
                    <a:pt x="5230" y="48613"/>
                  </a:lnTo>
                  <a:lnTo>
                    <a:pt x="7881" y="46624"/>
                  </a:lnTo>
                  <a:lnTo>
                    <a:pt x="10606" y="44635"/>
                  </a:lnTo>
                  <a:lnTo>
                    <a:pt x="13332" y="42647"/>
                  </a:lnTo>
                  <a:lnTo>
                    <a:pt x="16057" y="40732"/>
                  </a:lnTo>
                  <a:lnTo>
                    <a:pt x="18856" y="38890"/>
                  </a:lnTo>
                  <a:lnTo>
                    <a:pt x="21655" y="37049"/>
                  </a:lnTo>
                  <a:lnTo>
                    <a:pt x="24527" y="35281"/>
                  </a:lnTo>
                  <a:lnTo>
                    <a:pt x="27326" y="33513"/>
                  </a:lnTo>
                  <a:lnTo>
                    <a:pt x="30199" y="31819"/>
                  </a:lnTo>
                  <a:lnTo>
                    <a:pt x="33145" y="30125"/>
                  </a:lnTo>
                  <a:lnTo>
                    <a:pt x="36017" y="28505"/>
                  </a:lnTo>
                  <a:lnTo>
                    <a:pt x="38964" y="26958"/>
                  </a:lnTo>
                  <a:lnTo>
                    <a:pt x="41910" y="25411"/>
                  </a:lnTo>
                  <a:lnTo>
                    <a:pt x="44930" y="23864"/>
                  </a:lnTo>
                  <a:lnTo>
                    <a:pt x="47876" y="22465"/>
                  </a:lnTo>
                  <a:lnTo>
                    <a:pt x="50896" y="21065"/>
                  </a:lnTo>
                  <a:lnTo>
                    <a:pt x="53916" y="19666"/>
                  </a:lnTo>
                  <a:lnTo>
                    <a:pt x="57009" y="18340"/>
                  </a:lnTo>
                  <a:lnTo>
                    <a:pt x="60029" y="17088"/>
                  </a:lnTo>
                  <a:lnTo>
                    <a:pt x="63123" y="15836"/>
                  </a:lnTo>
                  <a:lnTo>
                    <a:pt x="66216" y="14657"/>
                  </a:lnTo>
                  <a:lnTo>
                    <a:pt x="69310" y="13553"/>
                  </a:lnTo>
                  <a:lnTo>
                    <a:pt x="72403" y="12448"/>
                  </a:lnTo>
                  <a:lnTo>
                    <a:pt x="75497" y="11417"/>
                  </a:lnTo>
                  <a:lnTo>
                    <a:pt x="78664" y="10385"/>
                  </a:lnTo>
                  <a:lnTo>
                    <a:pt x="81758" y="9502"/>
                  </a:lnTo>
                  <a:lnTo>
                    <a:pt x="84925" y="8544"/>
                  </a:lnTo>
                  <a:lnTo>
                    <a:pt x="88092" y="7734"/>
                  </a:lnTo>
                  <a:lnTo>
                    <a:pt x="91185" y="6924"/>
                  </a:lnTo>
                  <a:lnTo>
                    <a:pt x="94353" y="6187"/>
                  </a:lnTo>
                  <a:lnTo>
                    <a:pt x="98551" y="5303"/>
                  </a:lnTo>
                  <a:lnTo>
                    <a:pt x="102676" y="4493"/>
                  </a:lnTo>
                  <a:lnTo>
                    <a:pt x="106800" y="3756"/>
                  </a:lnTo>
                  <a:lnTo>
                    <a:pt x="110851" y="3094"/>
                  </a:lnTo>
                  <a:lnTo>
                    <a:pt x="114976" y="2578"/>
                  </a:lnTo>
                  <a:lnTo>
                    <a:pt x="119101" y="2136"/>
                  </a:lnTo>
                  <a:lnTo>
                    <a:pt x="123152" y="1768"/>
                  </a:lnTo>
                  <a:lnTo>
                    <a:pt x="127203" y="1473"/>
                  </a:lnTo>
                  <a:lnTo>
                    <a:pt x="131254" y="1252"/>
                  </a:lnTo>
                  <a:lnTo>
                    <a:pt x="135305" y="1178"/>
                  </a:lnTo>
                  <a:lnTo>
                    <a:pt x="139356" y="1178"/>
                  </a:lnTo>
                  <a:lnTo>
                    <a:pt x="143333" y="1252"/>
                  </a:lnTo>
                  <a:lnTo>
                    <a:pt x="147311" y="1399"/>
                  </a:lnTo>
                  <a:lnTo>
                    <a:pt x="151288" y="1620"/>
                  </a:lnTo>
                  <a:lnTo>
                    <a:pt x="155266" y="1989"/>
                  </a:lnTo>
                  <a:lnTo>
                    <a:pt x="159243" y="2357"/>
                  </a:lnTo>
                  <a:lnTo>
                    <a:pt x="163147" y="2873"/>
                  </a:lnTo>
                  <a:lnTo>
                    <a:pt x="167050" y="3462"/>
                  </a:lnTo>
                  <a:lnTo>
                    <a:pt x="170954" y="4125"/>
                  </a:lnTo>
                  <a:lnTo>
                    <a:pt x="174784" y="4935"/>
                  </a:lnTo>
                  <a:lnTo>
                    <a:pt x="178614" y="5745"/>
                  </a:lnTo>
                  <a:lnTo>
                    <a:pt x="182444" y="6703"/>
                  </a:lnTo>
                  <a:lnTo>
                    <a:pt x="186201" y="7734"/>
                  </a:lnTo>
                  <a:lnTo>
                    <a:pt x="189957" y="8839"/>
                  </a:lnTo>
                  <a:lnTo>
                    <a:pt x="193714" y="10017"/>
                  </a:lnTo>
                  <a:lnTo>
                    <a:pt x="197470" y="11343"/>
                  </a:lnTo>
                  <a:lnTo>
                    <a:pt x="201079" y="12669"/>
                  </a:lnTo>
                  <a:lnTo>
                    <a:pt x="204762" y="14142"/>
                  </a:lnTo>
                  <a:lnTo>
                    <a:pt x="208371" y="15689"/>
                  </a:lnTo>
                  <a:lnTo>
                    <a:pt x="211980" y="17309"/>
                  </a:lnTo>
                  <a:lnTo>
                    <a:pt x="215516" y="19003"/>
                  </a:lnTo>
                  <a:lnTo>
                    <a:pt x="219051" y="20771"/>
                  </a:lnTo>
                  <a:lnTo>
                    <a:pt x="221482" y="22097"/>
                  </a:lnTo>
                  <a:lnTo>
                    <a:pt x="223986" y="23570"/>
                  </a:lnTo>
                  <a:lnTo>
                    <a:pt x="226564" y="25117"/>
                  </a:lnTo>
                  <a:lnTo>
                    <a:pt x="229142" y="26811"/>
                  </a:lnTo>
                  <a:lnTo>
                    <a:pt x="231794" y="28652"/>
                  </a:lnTo>
                  <a:lnTo>
                    <a:pt x="234372" y="30641"/>
                  </a:lnTo>
                  <a:lnTo>
                    <a:pt x="237023" y="32777"/>
                  </a:lnTo>
                  <a:lnTo>
                    <a:pt x="239527" y="35060"/>
                  </a:lnTo>
                  <a:lnTo>
                    <a:pt x="242032" y="37491"/>
                  </a:lnTo>
                  <a:lnTo>
                    <a:pt x="244462" y="40069"/>
                  </a:lnTo>
                  <a:lnTo>
                    <a:pt x="245641" y="41394"/>
                  </a:lnTo>
                  <a:lnTo>
                    <a:pt x="246746" y="42794"/>
                  </a:lnTo>
                  <a:lnTo>
                    <a:pt x="247850" y="44193"/>
                  </a:lnTo>
                  <a:lnTo>
                    <a:pt x="248955" y="45666"/>
                  </a:lnTo>
                  <a:lnTo>
                    <a:pt x="249986" y="47213"/>
                  </a:lnTo>
                  <a:lnTo>
                    <a:pt x="251018" y="48760"/>
                  </a:lnTo>
                  <a:lnTo>
                    <a:pt x="251975" y="50307"/>
                  </a:lnTo>
                  <a:lnTo>
                    <a:pt x="252933" y="51927"/>
                  </a:lnTo>
                  <a:lnTo>
                    <a:pt x="253817" y="53621"/>
                  </a:lnTo>
                  <a:lnTo>
                    <a:pt x="254627" y="55315"/>
                  </a:lnTo>
                  <a:lnTo>
                    <a:pt x="255437" y="57083"/>
                  </a:lnTo>
                  <a:lnTo>
                    <a:pt x="256174" y="58924"/>
                  </a:lnTo>
                  <a:lnTo>
                    <a:pt x="256910" y="60766"/>
                  </a:lnTo>
                  <a:lnTo>
                    <a:pt x="257573" y="62681"/>
                  </a:lnTo>
                  <a:lnTo>
                    <a:pt x="258162" y="64670"/>
                  </a:lnTo>
                  <a:lnTo>
                    <a:pt x="258678" y="66585"/>
                  </a:lnTo>
                  <a:lnTo>
                    <a:pt x="259120" y="68573"/>
                  </a:lnTo>
                  <a:lnTo>
                    <a:pt x="259562" y="70562"/>
                  </a:lnTo>
                  <a:lnTo>
                    <a:pt x="259856" y="72551"/>
                  </a:lnTo>
                  <a:lnTo>
                    <a:pt x="260151" y="74539"/>
                  </a:lnTo>
                  <a:lnTo>
                    <a:pt x="260372" y="76602"/>
                  </a:lnTo>
                  <a:lnTo>
                    <a:pt x="260519" y="78664"/>
                  </a:lnTo>
                  <a:lnTo>
                    <a:pt x="260667" y="80726"/>
                  </a:lnTo>
                  <a:lnTo>
                    <a:pt x="260667" y="82789"/>
                  </a:lnTo>
                  <a:lnTo>
                    <a:pt x="260667" y="84925"/>
                  </a:lnTo>
                  <a:lnTo>
                    <a:pt x="260593" y="87061"/>
                  </a:lnTo>
                  <a:lnTo>
                    <a:pt x="260446" y="89197"/>
                  </a:lnTo>
                  <a:lnTo>
                    <a:pt x="260225" y="91333"/>
                  </a:lnTo>
                  <a:lnTo>
                    <a:pt x="260004" y="93248"/>
                  </a:lnTo>
                  <a:lnTo>
                    <a:pt x="259709" y="95237"/>
                  </a:lnTo>
                  <a:lnTo>
                    <a:pt x="259414" y="97225"/>
                  </a:lnTo>
                  <a:lnTo>
                    <a:pt x="258972" y="99214"/>
                  </a:lnTo>
                  <a:lnTo>
                    <a:pt x="258531" y="101203"/>
                  </a:lnTo>
                  <a:lnTo>
                    <a:pt x="258089" y="103191"/>
                  </a:lnTo>
                  <a:lnTo>
                    <a:pt x="257573" y="105180"/>
                  </a:lnTo>
                  <a:lnTo>
                    <a:pt x="256984" y="107242"/>
                  </a:lnTo>
                  <a:lnTo>
                    <a:pt x="256321" y="109231"/>
                  </a:lnTo>
                  <a:lnTo>
                    <a:pt x="255658" y="111220"/>
                  </a:lnTo>
                  <a:lnTo>
                    <a:pt x="254921" y="113209"/>
                  </a:lnTo>
                  <a:lnTo>
                    <a:pt x="254111" y="115271"/>
                  </a:lnTo>
                  <a:lnTo>
                    <a:pt x="253301" y="117260"/>
                  </a:lnTo>
                  <a:lnTo>
                    <a:pt x="252417" y="119322"/>
                  </a:lnTo>
                  <a:lnTo>
                    <a:pt x="250502" y="123299"/>
                  </a:lnTo>
                  <a:lnTo>
                    <a:pt x="248587" y="126982"/>
                  </a:lnTo>
                  <a:lnTo>
                    <a:pt x="246525" y="130665"/>
                  </a:lnTo>
                  <a:lnTo>
                    <a:pt x="244389" y="134274"/>
                  </a:lnTo>
                  <a:lnTo>
                    <a:pt x="242032" y="137810"/>
                  </a:lnTo>
                  <a:lnTo>
                    <a:pt x="239601" y="141271"/>
                  </a:lnTo>
                  <a:lnTo>
                    <a:pt x="237097" y="144659"/>
                  </a:lnTo>
                  <a:lnTo>
                    <a:pt x="234445" y="147974"/>
                  </a:lnTo>
                  <a:lnTo>
                    <a:pt x="231646" y="151215"/>
                  </a:lnTo>
                  <a:lnTo>
                    <a:pt x="228774" y="154382"/>
                  </a:lnTo>
                  <a:lnTo>
                    <a:pt x="225828" y="157476"/>
                  </a:lnTo>
                  <a:lnTo>
                    <a:pt x="222808" y="160422"/>
                  </a:lnTo>
                  <a:lnTo>
                    <a:pt x="219714" y="163221"/>
                  </a:lnTo>
                  <a:lnTo>
                    <a:pt x="216547" y="165946"/>
                  </a:lnTo>
                  <a:lnTo>
                    <a:pt x="213232" y="168524"/>
                  </a:lnTo>
                  <a:lnTo>
                    <a:pt x="209918" y="171028"/>
                  </a:lnTo>
                  <a:lnTo>
                    <a:pt x="206603" y="173385"/>
                  </a:lnTo>
                  <a:lnTo>
                    <a:pt x="203805" y="175079"/>
                  </a:lnTo>
                  <a:lnTo>
                    <a:pt x="201006" y="176847"/>
                  </a:lnTo>
                  <a:lnTo>
                    <a:pt x="198133" y="178467"/>
                  </a:lnTo>
                  <a:lnTo>
                    <a:pt x="195187" y="180088"/>
                  </a:lnTo>
                  <a:lnTo>
                    <a:pt x="192093" y="181635"/>
                  </a:lnTo>
                  <a:lnTo>
                    <a:pt x="189000" y="183181"/>
                  </a:lnTo>
                  <a:lnTo>
                    <a:pt x="185759" y="184654"/>
                  </a:lnTo>
                  <a:lnTo>
                    <a:pt x="182444" y="186054"/>
                  </a:lnTo>
                  <a:lnTo>
                    <a:pt x="179056" y="187453"/>
                  </a:lnTo>
                  <a:lnTo>
                    <a:pt x="175595" y="188779"/>
                  </a:lnTo>
                  <a:lnTo>
                    <a:pt x="172059" y="190031"/>
                  </a:lnTo>
                  <a:lnTo>
                    <a:pt x="168376" y="191283"/>
                  </a:lnTo>
                  <a:lnTo>
                    <a:pt x="164694" y="192462"/>
                  </a:lnTo>
                  <a:lnTo>
                    <a:pt x="160863" y="193567"/>
                  </a:lnTo>
                  <a:lnTo>
                    <a:pt x="156886" y="194672"/>
                  </a:lnTo>
                  <a:lnTo>
                    <a:pt x="152909" y="195703"/>
                  </a:lnTo>
                  <a:lnTo>
                    <a:pt x="144144" y="197912"/>
                  </a:lnTo>
                  <a:lnTo>
                    <a:pt x="135747" y="199827"/>
                  </a:lnTo>
                  <a:lnTo>
                    <a:pt x="127718" y="201522"/>
                  </a:lnTo>
                  <a:lnTo>
                    <a:pt x="119911" y="203068"/>
                  </a:lnTo>
                  <a:lnTo>
                    <a:pt x="112398" y="204394"/>
                  </a:lnTo>
                  <a:lnTo>
                    <a:pt x="105106" y="205499"/>
                  </a:lnTo>
                  <a:lnTo>
                    <a:pt x="98035" y="206383"/>
                  </a:lnTo>
                  <a:lnTo>
                    <a:pt x="91038" y="207193"/>
                  </a:lnTo>
                  <a:lnTo>
                    <a:pt x="86692" y="207561"/>
                  </a:lnTo>
                  <a:lnTo>
                    <a:pt x="82420" y="207856"/>
                  </a:lnTo>
                  <a:lnTo>
                    <a:pt x="78222" y="208077"/>
                  </a:lnTo>
                  <a:lnTo>
                    <a:pt x="74097" y="208298"/>
                  </a:lnTo>
                  <a:lnTo>
                    <a:pt x="69973" y="208372"/>
                  </a:lnTo>
                  <a:lnTo>
                    <a:pt x="65995" y="208372"/>
                  </a:lnTo>
                  <a:lnTo>
                    <a:pt x="62018" y="208298"/>
                  </a:lnTo>
                  <a:lnTo>
                    <a:pt x="58114" y="208224"/>
                  </a:lnTo>
                  <a:lnTo>
                    <a:pt x="54210" y="208003"/>
                  </a:lnTo>
                  <a:lnTo>
                    <a:pt x="50380" y="207709"/>
                  </a:lnTo>
                  <a:lnTo>
                    <a:pt x="46624" y="207340"/>
                  </a:lnTo>
                  <a:lnTo>
                    <a:pt x="42941" y="206972"/>
                  </a:lnTo>
                  <a:lnTo>
                    <a:pt x="39258" y="206456"/>
                  </a:lnTo>
                  <a:lnTo>
                    <a:pt x="35649" y="205867"/>
                  </a:lnTo>
                  <a:lnTo>
                    <a:pt x="32114" y="205204"/>
                  </a:lnTo>
                  <a:lnTo>
                    <a:pt x="28578" y="204541"/>
                  </a:lnTo>
                  <a:lnTo>
                    <a:pt x="24527" y="203584"/>
                  </a:lnTo>
                  <a:lnTo>
                    <a:pt x="20550" y="202479"/>
                  </a:lnTo>
                  <a:lnTo>
                    <a:pt x="16793" y="201374"/>
                  </a:lnTo>
                  <a:lnTo>
                    <a:pt x="13184" y="200048"/>
                  </a:lnTo>
                  <a:lnTo>
                    <a:pt x="9649" y="198649"/>
                  </a:lnTo>
                  <a:lnTo>
                    <a:pt x="6261" y="197176"/>
                  </a:lnTo>
                  <a:lnTo>
                    <a:pt x="3094" y="195555"/>
                  </a:lnTo>
                  <a:lnTo>
                    <a:pt x="0" y="193861"/>
                  </a:lnTo>
                  <a:lnTo>
                    <a:pt x="0" y="195261"/>
                  </a:lnTo>
                  <a:lnTo>
                    <a:pt x="3020" y="196881"/>
                  </a:lnTo>
                  <a:lnTo>
                    <a:pt x="6261" y="198502"/>
                  </a:lnTo>
                  <a:lnTo>
                    <a:pt x="9575" y="199901"/>
                  </a:lnTo>
                  <a:lnTo>
                    <a:pt x="13111" y="201301"/>
                  </a:lnTo>
                  <a:lnTo>
                    <a:pt x="16720" y="202553"/>
                  </a:lnTo>
                  <a:lnTo>
                    <a:pt x="20403" y="203658"/>
                  </a:lnTo>
                  <a:lnTo>
                    <a:pt x="24306" y="204762"/>
                  </a:lnTo>
                  <a:lnTo>
                    <a:pt x="28284" y="205646"/>
                  </a:lnTo>
                  <a:lnTo>
                    <a:pt x="32850" y="206604"/>
                  </a:lnTo>
                  <a:lnTo>
                    <a:pt x="37491" y="207340"/>
                  </a:lnTo>
                  <a:lnTo>
                    <a:pt x="42205" y="208077"/>
                  </a:lnTo>
                  <a:lnTo>
                    <a:pt x="46992" y="208592"/>
                  </a:lnTo>
                  <a:lnTo>
                    <a:pt x="51853" y="209034"/>
                  </a:lnTo>
                  <a:lnTo>
                    <a:pt x="56788" y="209329"/>
                  </a:lnTo>
                  <a:lnTo>
                    <a:pt x="61797" y="209476"/>
                  </a:lnTo>
                  <a:lnTo>
                    <a:pt x="66953" y="209550"/>
                  </a:lnTo>
                  <a:lnTo>
                    <a:pt x="72845" y="209476"/>
                  </a:lnTo>
                  <a:lnTo>
                    <a:pt x="78811" y="209255"/>
                  </a:lnTo>
                  <a:lnTo>
                    <a:pt x="84925" y="208887"/>
                  </a:lnTo>
                  <a:lnTo>
                    <a:pt x="91185" y="208372"/>
                  </a:lnTo>
                  <a:lnTo>
                    <a:pt x="98109" y="207561"/>
                  </a:lnTo>
                  <a:lnTo>
                    <a:pt x="105254" y="206677"/>
                  </a:lnTo>
                  <a:lnTo>
                    <a:pt x="112619" y="205499"/>
                  </a:lnTo>
                  <a:lnTo>
                    <a:pt x="120132" y="204173"/>
                  </a:lnTo>
                  <a:lnTo>
                    <a:pt x="127939" y="202700"/>
                  </a:lnTo>
                  <a:lnTo>
                    <a:pt x="135968" y="200932"/>
                  </a:lnTo>
                  <a:lnTo>
                    <a:pt x="144438" y="199017"/>
                  </a:lnTo>
                  <a:lnTo>
                    <a:pt x="153130" y="196881"/>
                  </a:lnTo>
                  <a:lnTo>
                    <a:pt x="157181" y="195850"/>
                  </a:lnTo>
                  <a:lnTo>
                    <a:pt x="161158" y="194745"/>
                  </a:lnTo>
                  <a:lnTo>
                    <a:pt x="165062" y="193567"/>
                  </a:lnTo>
                  <a:lnTo>
                    <a:pt x="168818" y="192388"/>
                  </a:lnTo>
                  <a:lnTo>
                    <a:pt x="172501" y="191136"/>
                  </a:lnTo>
                  <a:lnTo>
                    <a:pt x="176036" y="189884"/>
                  </a:lnTo>
                  <a:lnTo>
                    <a:pt x="179572" y="188485"/>
                  </a:lnTo>
                  <a:lnTo>
                    <a:pt x="182960" y="187159"/>
                  </a:lnTo>
                  <a:lnTo>
                    <a:pt x="186275" y="185686"/>
                  </a:lnTo>
                  <a:lnTo>
                    <a:pt x="189515" y="184213"/>
                  </a:lnTo>
                  <a:lnTo>
                    <a:pt x="192683" y="182739"/>
                  </a:lnTo>
                  <a:lnTo>
                    <a:pt x="195702" y="181119"/>
                  </a:lnTo>
                  <a:lnTo>
                    <a:pt x="198722" y="179499"/>
                  </a:lnTo>
                  <a:lnTo>
                    <a:pt x="201595" y="177804"/>
                  </a:lnTo>
                  <a:lnTo>
                    <a:pt x="204467" y="176110"/>
                  </a:lnTo>
                  <a:lnTo>
                    <a:pt x="207193" y="174343"/>
                  </a:lnTo>
                  <a:lnTo>
                    <a:pt x="210654" y="171986"/>
                  </a:lnTo>
                  <a:lnTo>
                    <a:pt x="213969" y="169481"/>
                  </a:lnTo>
                  <a:lnTo>
                    <a:pt x="217283" y="166903"/>
                  </a:lnTo>
                  <a:lnTo>
                    <a:pt x="220451" y="164105"/>
                  </a:lnTo>
                  <a:lnTo>
                    <a:pt x="223618" y="161232"/>
                  </a:lnTo>
                  <a:lnTo>
                    <a:pt x="226711" y="158286"/>
                  </a:lnTo>
                  <a:lnTo>
                    <a:pt x="229658" y="155192"/>
                  </a:lnTo>
                  <a:lnTo>
                    <a:pt x="232530" y="152025"/>
                  </a:lnTo>
                  <a:lnTo>
                    <a:pt x="235329" y="148784"/>
                  </a:lnTo>
                  <a:lnTo>
                    <a:pt x="237981" y="145396"/>
                  </a:lnTo>
                  <a:lnTo>
                    <a:pt x="240559" y="141934"/>
                  </a:lnTo>
                  <a:lnTo>
                    <a:pt x="243063" y="138472"/>
                  </a:lnTo>
                  <a:lnTo>
                    <a:pt x="245346" y="134863"/>
                  </a:lnTo>
                  <a:lnTo>
                    <a:pt x="247556" y="131254"/>
                  </a:lnTo>
                  <a:lnTo>
                    <a:pt x="249618" y="127571"/>
                  </a:lnTo>
                  <a:lnTo>
                    <a:pt x="251533" y="123815"/>
                  </a:lnTo>
                  <a:lnTo>
                    <a:pt x="253522" y="119764"/>
                  </a:lnTo>
                  <a:lnTo>
                    <a:pt x="254406" y="117702"/>
                  </a:lnTo>
                  <a:lnTo>
                    <a:pt x="255216" y="115713"/>
                  </a:lnTo>
                  <a:lnTo>
                    <a:pt x="256026" y="113650"/>
                  </a:lnTo>
                  <a:lnTo>
                    <a:pt x="256763" y="111588"/>
                  </a:lnTo>
                  <a:lnTo>
                    <a:pt x="257426" y="109599"/>
                  </a:lnTo>
                  <a:lnTo>
                    <a:pt x="258089" y="107537"/>
                  </a:lnTo>
                  <a:lnTo>
                    <a:pt x="258678" y="105548"/>
                  </a:lnTo>
                  <a:lnTo>
                    <a:pt x="259193" y="103486"/>
                  </a:lnTo>
                  <a:lnTo>
                    <a:pt x="259709" y="101497"/>
                  </a:lnTo>
                  <a:lnTo>
                    <a:pt x="260151" y="99435"/>
                  </a:lnTo>
                  <a:lnTo>
                    <a:pt x="260519" y="97446"/>
                  </a:lnTo>
                  <a:lnTo>
                    <a:pt x="260887" y="95458"/>
                  </a:lnTo>
                  <a:lnTo>
                    <a:pt x="261182" y="93395"/>
                  </a:lnTo>
                  <a:lnTo>
                    <a:pt x="261403" y="91407"/>
                  </a:lnTo>
                  <a:lnTo>
                    <a:pt x="261624" y="89271"/>
                  </a:lnTo>
                  <a:lnTo>
                    <a:pt x="261771" y="87061"/>
                  </a:lnTo>
                  <a:lnTo>
                    <a:pt x="261845" y="84925"/>
                  </a:lnTo>
                  <a:lnTo>
                    <a:pt x="261845" y="82789"/>
                  </a:lnTo>
                  <a:lnTo>
                    <a:pt x="261845" y="80653"/>
                  </a:lnTo>
                  <a:lnTo>
                    <a:pt x="261698" y="78590"/>
                  </a:lnTo>
                  <a:lnTo>
                    <a:pt x="261550" y="76454"/>
                  </a:lnTo>
                  <a:lnTo>
                    <a:pt x="261329" y="74392"/>
                  </a:lnTo>
                  <a:lnTo>
                    <a:pt x="261035" y="72330"/>
                  </a:lnTo>
                  <a:lnTo>
                    <a:pt x="260667" y="70341"/>
                  </a:lnTo>
                  <a:lnTo>
                    <a:pt x="260298" y="68279"/>
                  </a:lnTo>
                  <a:lnTo>
                    <a:pt x="259783" y="66290"/>
                  </a:lnTo>
                  <a:lnTo>
                    <a:pt x="259267" y="64301"/>
                  </a:lnTo>
                  <a:lnTo>
                    <a:pt x="258678" y="62313"/>
                  </a:lnTo>
                  <a:lnTo>
                    <a:pt x="258015" y="60398"/>
                  </a:lnTo>
                  <a:lnTo>
                    <a:pt x="257278" y="58482"/>
                  </a:lnTo>
                  <a:lnTo>
                    <a:pt x="256542" y="56641"/>
                  </a:lnTo>
                  <a:lnTo>
                    <a:pt x="255732" y="54873"/>
                  </a:lnTo>
                  <a:lnTo>
                    <a:pt x="254848" y="53106"/>
                  </a:lnTo>
                  <a:lnTo>
                    <a:pt x="253964" y="51412"/>
                  </a:lnTo>
                  <a:lnTo>
                    <a:pt x="253006" y="49717"/>
                  </a:lnTo>
                  <a:lnTo>
                    <a:pt x="252049" y="48171"/>
                  </a:lnTo>
                  <a:lnTo>
                    <a:pt x="251018" y="46550"/>
                  </a:lnTo>
                  <a:lnTo>
                    <a:pt x="249913" y="45004"/>
                  </a:lnTo>
                  <a:lnTo>
                    <a:pt x="248808" y="43530"/>
                  </a:lnTo>
                  <a:lnTo>
                    <a:pt x="247703" y="42057"/>
                  </a:lnTo>
                  <a:lnTo>
                    <a:pt x="246525" y="40658"/>
                  </a:lnTo>
                  <a:lnTo>
                    <a:pt x="245346" y="39332"/>
                  </a:lnTo>
                  <a:lnTo>
                    <a:pt x="242916" y="36680"/>
                  </a:lnTo>
                  <a:lnTo>
                    <a:pt x="240411" y="34250"/>
                  </a:lnTo>
                  <a:lnTo>
                    <a:pt x="237760" y="31893"/>
                  </a:lnTo>
                  <a:lnTo>
                    <a:pt x="235182" y="29757"/>
                  </a:lnTo>
                  <a:lnTo>
                    <a:pt x="232530" y="27768"/>
                  </a:lnTo>
                  <a:lnTo>
                    <a:pt x="229879" y="25853"/>
                  </a:lnTo>
                  <a:lnTo>
                    <a:pt x="227227" y="24159"/>
                  </a:lnTo>
                  <a:lnTo>
                    <a:pt x="224649" y="22539"/>
                  </a:lnTo>
                  <a:lnTo>
                    <a:pt x="222071" y="21065"/>
                  </a:lnTo>
                  <a:lnTo>
                    <a:pt x="219640" y="19740"/>
                  </a:lnTo>
                  <a:lnTo>
                    <a:pt x="216031" y="17972"/>
                  </a:lnTo>
                  <a:lnTo>
                    <a:pt x="212496" y="16204"/>
                  </a:lnTo>
                  <a:lnTo>
                    <a:pt x="208887" y="14584"/>
                  </a:lnTo>
                  <a:lnTo>
                    <a:pt x="205204" y="13037"/>
                  </a:lnTo>
                  <a:lnTo>
                    <a:pt x="201521" y="11564"/>
                  </a:lnTo>
                  <a:lnTo>
                    <a:pt x="197838" y="10238"/>
                  </a:lnTo>
                  <a:lnTo>
                    <a:pt x="194082" y="8912"/>
                  </a:lnTo>
                  <a:lnTo>
                    <a:pt x="190326" y="7734"/>
                  </a:lnTo>
                  <a:lnTo>
                    <a:pt x="186569" y="6555"/>
                  </a:lnTo>
                  <a:lnTo>
                    <a:pt x="182739" y="5524"/>
                  </a:lnTo>
                  <a:lnTo>
                    <a:pt x="178909" y="4640"/>
                  </a:lnTo>
                  <a:lnTo>
                    <a:pt x="175079" y="3756"/>
                  </a:lnTo>
                  <a:lnTo>
                    <a:pt x="171175" y="3020"/>
                  </a:lnTo>
                  <a:lnTo>
                    <a:pt x="167271" y="2283"/>
                  </a:lnTo>
                  <a:lnTo>
                    <a:pt x="163294" y="1694"/>
                  </a:lnTo>
                  <a:lnTo>
                    <a:pt x="159390" y="1178"/>
                  </a:lnTo>
                  <a:lnTo>
                    <a:pt x="155413" y="810"/>
                  </a:lnTo>
                  <a:lnTo>
                    <a:pt x="151436" y="442"/>
                  </a:lnTo>
                  <a:lnTo>
                    <a:pt x="147384" y="221"/>
                  </a:lnTo>
                  <a:lnTo>
                    <a:pt x="143407" y="74"/>
                  </a:lnTo>
                  <a:lnTo>
                    <a:pt x="1393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520" name="Google Shape;520;p55"/>
            <p:cNvSpPr/>
            <p:nvPr/>
          </p:nvSpPr>
          <p:spPr>
            <a:xfrm>
              <a:off x="536925" y="582450"/>
              <a:ext cx="3622025" cy="1145375"/>
            </a:xfrm>
            <a:custGeom>
              <a:rect b="b" l="l" r="r" t="t"/>
              <a:pathLst>
                <a:path extrusionOk="0" h="45815" w="144881">
                  <a:moveTo>
                    <a:pt x="137294" y="1"/>
                  </a:moveTo>
                  <a:lnTo>
                    <a:pt x="133390" y="148"/>
                  </a:lnTo>
                  <a:lnTo>
                    <a:pt x="128750" y="295"/>
                  </a:lnTo>
                  <a:lnTo>
                    <a:pt x="123594" y="516"/>
                  </a:lnTo>
                  <a:lnTo>
                    <a:pt x="117775" y="958"/>
                  </a:lnTo>
                  <a:lnTo>
                    <a:pt x="111514" y="1474"/>
                  </a:lnTo>
                  <a:lnTo>
                    <a:pt x="104812" y="2284"/>
                  </a:lnTo>
                  <a:lnTo>
                    <a:pt x="97741" y="3168"/>
                  </a:lnTo>
                  <a:lnTo>
                    <a:pt x="94058" y="3757"/>
                  </a:lnTo>
                  <a:lnTo>
                    <a:pt x="90302" y="4346"/>
                  </a:lnTo>
                  <a:lnTo>
                    <a:pt x="86471" y="5083"/>
                  </a:lnTo>
                  <a:lnTo>
                    <a:pt x="82641" y="5819"/>
                  </a:lnTo>
                  <a:lnTo>
                    <a:pt x="78738" y="6630"/>
                  </a:lnTo>
                  <a:lnTo>
                    <a:pt x="74834" y="7513"/>
                  </a:lnTo>
                  <a:lnTo>
                    <a:pt x="70857" y="8471"/>
                  </a:lnTo>
                  <a:lnTo>
                    <a:pt x="66805" y="9502"/>
                  </a:lnTo>
                  <a:lnTo>
                    <a:pt x="62828" y="10681"/>
                  </a:lnTo>
                  <a:lnTo>
                    <a:pt x="58777" y="11859"/>
                  </a:lnTo>
                  <a:lnTo>
                    <a:pt x="54284" y="13332"/>
                  </a:lnTo>
                  <a:lnTo>
                    <a:pt x="49938" y="14879"/>
                  </a:lnTo>
                  <a:lnTo>
                    <a:pt x="45593" y="16499"/>
                  </a:lnTo>
                  <a:lnTo>
                    <a:pt x="41468" y="18194"/>
                  </a:lnTo>
                  <a:lnTo>
                    <a:pt x="37417" y="19961"/>
                  </a:lnTo>
                  <a:lnTo>
                    <a:pt x="33440" y="21803"/>
                  </a:lnTo>
                  <a:lnTo>
                    <a:pt x="29536" y="23644"/>
                  </a:lnTo>
                  <a:lnTo>
                    <a:pt x="25853" y="25633"/>
                  </a:lnTo>
                  <a:lnTo>
                    <a:pt x="22170" y="27695"/>
                  </a:lnTo>
                  <a:lnTo>
                    <a:pt x="18708" y="29831"/>
                  </a:lnTo>
                  <a:lnTo>
                    <a:pt x="15247" y="32041"/>
                  </a:lnTo>
                  <a:lnTo>
                    <a:pt x="12006" y="34324"/>
                  </a:lnTo>
                  <a:lnTo>
                    <a:pt x="8839" y="36681"/>
                  </a:lnTo>
                  <a:lnTo>
                    <a:pt x="5745" y="39112"/>
                  </a:lnTo>
                  <a:lnTo>
                    <a:pt x="2799" y="41616"/>
                  </a:lnTo>
                  <a:lnTo>
                    <a:pt x="0" y="44194"/>
                  </a:lnTo>
                  <a:lnTo>
                    <a:pt x="0" y="45814"/>
                  </a:lnTo>
                  <a:lnTo>
                    <a:pt x="2799" y="43236"/>
                  </a:lnTo>
                  <a:lnTo>
                    <a:pt x="5745" y="40658"/>
                  </a:lnTo>
                  <a:lnTo>
                    <a:pt x="8839" y="38228"/>
                  </a:lnTo>
                  <a:lnTo>
                    <a:pt x="12006" y="35797"/>
                  </a:lnTo>
                  <a:lnTo>
                    <a:pt x="15247" y="33514"/>
                  </a:lnTo>
                  <a:lnTo>
                    <a:pt x="18708" y="31231"/>
                  </a:lnTo>
                  <a:lnTo>
                    <a:pt x="22244" y="29095"/>
                  </a:lnTo>
                  <a:lnTo>
                    <a:pt x="25853" y="26959"/>
                  </a:lnTo>
                  <a:lnTo>
                    <a:pt x="29609" y="24970"/>
                  </a:lnTo>
                  <a:lnTo>
                    <a:pt x="33513" y="23055"/>
                  </a:lnTo>
                  <a:lnTo>
                    <a:pt x="37491" y="21140"/>
                  </a:lnTo>
                  <a:lnTo>
                    <a:pt x="41615" y="19372"/>
                  </a:lnTo>
                  <a:lnTo>
                    <a:pt x="45814" y="17678"/>
                  </a:lnTo>
                  <a:lnTo>
                    <a:pt x="50159" y="16057"/>
                  </a:lnTo>
                  <a:lnTo>
                    <a:pt x="54579" y="14511"/>
                  </a:lnTo>
                  <a:lnTo>
                    <a:pt x="59145" y="13038"/>
                  </a:lnTo>
                  <a:lnTo>
                    <a:pt x="63123" y="11785"/>
                  </a:lnTo>
                  <a:lnTo>
                    <a:pt x="67100" y="10681"/>
                  </a:lnTo>
                  <a:lnTo>
                    <a:pt x="71077" y="9649"/>
                  </a:lnTo>
                  <a:lnTo>
                    <a:pt x="75055" y="8692"/>
                  </a:lnTo>
                  <a:lnTo>
                    <a:pt x="78959" y="7808"/>
                  </a:lnTo>
                  <a:lnTo>
                    <a:pt x="82862" y="6998"/>
                  </a:lnTo>
                  <a:lnTo>
                    <a:pt x="86692" y="6188"/>
                  </a:lnTo>
                  <a:lnTo>
                    <a:pt x="90523" y="5525"/>
                  </a:lnTo>
                  <a:lnTo>
                    <a:pt x="94205" y="4936"/>
                  </a:lnTo>
                  <a:lnTo>
                    <a:pt x="97888" y="4346"/>
                  </a:lnTo>
                  <a:lnTo>
                    <a:pt x="104885" y="3389"/>
                  </a:lnTo>
                  <a:lnTo>
                    <a:pt x="111588" y="2652"/>
                  </a:lnTo>
                  <a:lnTo>
                    <a:pt x="117849" y="2137"/>
                  </a:lnTo>
                  <a:lnTo>
                    <a:pt x="123594" y="1695"/>
                  </a:lnTo>
                  <a:lnTo>
                    <a:pt x="128823" y="1474"/>
                  </a:lnTo>
                  <a:lnTo>
                    <a:pt x="133390" y="1326"/>
                  </a:lnTo>
                  <a:lnTo>
                    <a:pt x="137294" y="1179"/>
                  </a:lnTo>
                  <a:lnTo>
                    <a:pt x="142818" y="1253"/>
                  </a:lnTo>
                  <a:lnTo>
                    <a:pt x="144807" y="1253"/>
                  </a:lnTo>
                  <a:lnTo>
                    <a:pt x="144880" y="74"/>
                  </a:lnTo>
                  <a:lnTo>
                    <a:pt x="142818" y="74"/>
                  </a:lnTo>
                  <a:lnTo>
                    <a:pt x="1404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521" name="Google Shape;521;p55"/>
            <p:cNvSpPr/>
            <p:nvPr/>
          </p:nvSpPr>
          <p:spPr>
            <a:xfrm>
              <a:off x="536925" y="4742150"/>
              <a:ext cx="1172975" cy="583750"/>
            </a:xfrm>
            <a:custGeom>
              <a:rect b="b" l="l" r="r" t="t"/>
              <a:pathLst>
                <a:path extrusionOk="0" h="23350" w="46919">
                  <a:moveTo>
                    <a:pt x="0" y="0"/>
                  </a:moveTo>
                  <a:lnTo>
                    <a:pt x="0" y="1474"/>
                  </a:lnTo>
                  <a:lnTo>
                    <a:pt x="147" y="1621"/>
                  </a:lnTo>
                  <a:lnTo>
                    <a:pt x="1841" y="2726"/>
                  </a:lnTo>
                  <a:lnTo>
                    <a:pt x="3830" y="3978"/>
                  </a:lnTo>
                  <a:lnTo>
                    <a:pt x="6113" y="5230"/>
                  </a:lnTo>
                  <a:lnTo>
                    <a:pt x="8618" y="6556"/>
                  </a:lnTo>
                  <a:lnTo>
                    <a:pt x="11343" y="7955"/>
                  </a:lnTo>
                  <a:lnTo>
                    <a:pt x="14215" y="9355"/>
                  </a:lnTo>
                  <a:lnTo>
                    <a:pt x="20255" y="12154"/>
                  </a:lnTo>
                  <a:lnTo>
                    <a:pt x="26369" y="14879"/>
                  </a:lnTo>
                  <a:lnTo>
                    <a:pt x="32408" y="17457"/>
                  </a:lnTo>
                  <a:lnTo>
                    <a:pt x="42646" y="21729"/>
                  </a:lnTo>
                  <a:lnTo>
                    <a:pt x="46403" y="23349"/>
                  </a:lnTo>
                  <a:lnTo>
                    <a:pt x="46919" y="22244"/>
                  </a:lnTo>
                  <a:lnTo>
                    <a:pt x="43088" y="20624"/>
                  </a:lnTo>
                  <a:lnTo>
                    <a:pt x="32924" y="16426"/>
                  </a:lnTo>
                  <a:lnTo>
                    <a:pt x="26884" y="13848"/>
                  </a:lnTo>
                  <a:lnTo>
                    <a:pt x="20771" y="11122"/>
                  </a:lnTo>
                  <a:lnTo>
                    <a:pt x="14731" y="8324"/>
                  </a:lnTo>
                  <a:lnTo>
                    <a:pt x="11932" y="6924"/>
                  </a:lnTo>
                  <a:lnTo>
                    <a:pt x="9207" y="5598"/>
                  </a:lnTo>
                  <a:lnTo>
                    <a:pt x="6703" y="4272"/>
                  </a:lnTo>
                  <a:lnTo>
                    <a:pt x="4493" y="3020"/>
                  </a:lnTo>
                  <a:lnTo>
                    <a:pt x="2504" y="1768"/>
                  </a:lnTo>
                  <a:lnTo>
                    <a:pt x="810" y="66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grpSp>
      <p:sp>
        <p:nvSpPr>
          <p:cNvPr id="522" name="Google Shape;522;p55"/>
          <p:cNvSpPr txBox="1"/>
          <p:nvPr>
            <p:ph idx="1" type="body"/>
          </p:nvPr>
        </p:nvSpPr>
        <p:spPr>
          <a:xfrm>
            <a:off x="4654500" y="971550"/>
            <a:ext cx="4296600" cy="4896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 created a contingency table (species category × conservation_status_filled) ran a Chi-square test of independence on the contingency table: Test result: chi2 and p_value were computed. While mammals and Birds gave significant difference in conservation percentage, mammals and fish exhibited a statistically significant difference as well as fish and bird.</a:t>
            </a:r>
            <a:endParaRPr b="1" sz="26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b="1" sz="2400">
              <a:latin typeface="Times New Roman"/>
              <a:ea typeface="Times New Roman"/>
              <a:cs typeface="Times New Roman"/>
              <a:sym typeface="Times New Roman"/>
            </a:endParaRPr>
          </a:p>
          <a:p>
            <a:pPr indent="0" lvl="0" marL="0" rtl="0" algn="l">
              <a:lnSpc>
                <a:spcPct val="150000"/>
              </a:lnSpc>
              <a:spcBef>
                <a:spcPts val="0"/>
              </a:spcBef>
              <a:spcAft>
                <a:spcPts val="800"/>
              </a:spcAft>
              <a:buNone/>
            </a:pPr>
            <a:r>
              <a:t/>
            </a:r>
            <a:endParaRPr b="1" sz="2400">
              <a:latin typeface="Times New Roman"/>
              <a:ea typeface="Times New Roman"/>
              <a:cs typeface="Times New Roman"/>
              <a:sym typeface="Times New Roman"/>
            </a:endParaRPr>
          </a:p>
        </p:txBody>
      </p:sp>
      <p:sp>
        <p:nvSpPr>
          <p:cNvPr id="523" name="Google Shape;523;p55"/>
          <p:cNvSpPr txBox="1"/>
          <p:nvPr>
            <p:ph type="title"/>
          </p:nvPr>
        </p:nvSpPr>
        <p:spPr>
          <a:xfrm>
            <a:off x="228600" y="1743378"/>
            <a:ext cx="4296600" cy="15393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200">
                <a:latin typeface="Times New Roman"/>
                <a:ea typeface="Times New Roman"/>
                <a:cs typeface="Times New Roman"/>
                <a:sym typeface="Times New Roman"/>
              </a:rPr>
              <a:t>Are the differences between species and their conservation status significant?</a:t>
            </a:r>
            <a:endParaRPr sz="55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7" name="Shape 527"/>
        <p:cNvGrpSpPr/>
        <p:nvPr/>
      </p:nvGrpSpPr>
      <p:grpSpPr>
        <a:xfrm>
          <a:off x="0" y="0"/>
          <a:ext cx="0" cy="0"/>
          <a:chOff x="0" y="0"/>
          <a:chExt cx="0" cy="0"/>
        </a:xfrm>
      </p:grpSpPr>
      <p:pic>
        <p:nvPicPr>
          <p:cNvPr id="528" name="Google Shape;528;p56" title="Screenshot 2025-11-23 220938.png"/>
          <p:cNvPicPr preferRelativeResize="0"/>
          <p:nvPr/>
        </p:nvPicPr>
        <p:blipFill>
          <a:blip r:embed="rId3">
            <a:alphaModFix/>
          </a:blip>
          <a:stretch>
            <a:fillRect/>
          </a:stretch>
        </p:blipFill>
        <p:spPr>
          <a:xfrm>
            <a:off x="134225" y="389325"/>
            <a:ext cx="8781174" cy="418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2" name="Shape 532"/>
        <p:cNvGrpSpPr/>
        <p:nvPr/>
      </p:nvGrpSpPr>
      <p:grpSpPr>
        <a:xfrm>
          <a:off x="0" y="0"/>
          <a:ext cx="0" cy="0"/>
          <a:chOff x="0" y="0"/>
          <a:chExt cx="0" cy="0"/>
        </a:xfrm>
      </p:grpSpPr>
      <p:pic>
        <p:nvPicPr>
          <p:cNvPr id="533" name="Google Shape;533;p57" title="Screenshot 2025-11-23 220912.png"/>
          <p:cNvPicPr preferRelativeResize="0"/>
          <p:nvPr/>
        </p:nvPicPr>
        <p:blipFill>
          <a:blip r:embed="rId3">
            <a:alphaModFix/>
          </a:blip>
          <a:stretch>
            <a:fillRect/>
          </a:stretch>
        </p:blipFill>
        <p:spPr>
          <a:xfrm>
            <a:off x="0" y="338150"/>
            <a:ext cx="9144000" cy="41176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7" name="Shape 537"/>
        <p:cNvGrpSpPr/>
        <p:nvPr/>
      </p:nvGrpSpPr>
      <p:grpSpPr>
        <a:xfrm>
          <a:off x="0" y="0"/>
          <a:ext cx="0" cy="0"/>
          <a:chOff x="0" y="0"/>
          <a:chExt cx="0" cy="0"/>
        </a:xfrm>
      </p:grpSpPr>
      <p:pic>
        <p:nvPicPr>
          <p:cNvPr id="538" name="Google Shape;538;p58" title="Screenshot 2025-11-23 220844.png"/>
          <p:cNvPicPr preferRelativeResize="0"/>
          <p:nvPr/>
        </p:nvPicPr>
        <p:blipFill>
          <a:blip r:embed="rId3">
            <a:alphaModFix/>
          </a:blip>
          <a:stretch>
            <a:fillRect/>
          </a:stretch>
        </p:blipFill>
        <p:spPr>
          <a:xfrm>
            <a:off x="55959" y="191900"/>
            <a:ext cx="8991601" cy="41358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pSp>
        <p:nvGrpSpPr>
          <p:cNvPr id="543" name="Google Shape;543;p59"/>
          <p:cNvGrpSpPr/>
          <p:nvPr/>
        </p:nvGrpSpPr>
        <p:grpSpPr>
          <a:xfrm>
            <a:off x="-1" y="760310"/>
            <a:ext cx="4358410" cy="3487960"/>
            <a:chOff x="536925" y="238125"/>
            <a:chExt cx="6546125" cy="5238750"/>
          </a:xfrm>
        </p:grpSpPr>
        <p:sp>
          <p:nvSpPr>
            <p:cNvPr id="544" name="Google Shape;544;p59"/>
            <p:cNvSpPr/>
            <p:nvPr/>
          </p:nvSpPr>
          <p:spPr>
            <a:xfrm>
              <a:off x="536925" y="238125"/>
              <a:ext cx="6546125" cy="5238750"/>
            </a:xfrm>
            <a:custGeom>
              <a:rect b="b" l="l" r="r" t="t"/>
              <a:pathLst>
                <a:path extrusionOk="0" h="209550" w="261845">
                  <a:moveTo>
                    <a:pt x="135305" y="0"/>
                  </a:moveTo>
                  <a:lnTo>
                    <a:pt x="131254" y="74"/>
                  </a:lnTo>
                  <a:lnTo>
                    <a:pt x="127129" y="295"/>
                  </a:lnTo>
                  <a:lnTo>
                    <a:pt x="123078" y="589"/>
                  </a:lnTo>
                  <a:lnTo>
                    <a:pt x="118954" y="958"/>
                  </a:lnTo>
                  <a:lnTo>
                    <a:pt x="114829" y="1399"/>
                  </a:lnTo>
                  <a:lnTo>
                    <a:pt x="110704" y="1989"/>
                  </a:lnTo>
                  <a:lnTo>
                    <a:pt x="106579" y="2578"/>
                  </a:lnTo>
                  <a:lnTo>
                    <a:pt x="102455" y="3314"/>
                  </a:lnTo>
                  <a:lnTo>
                    <a:pt x="98256" y="4125"/>
                  </a:lnTo>
                  <a:lnTo>
                    <a:pt x="94132" y="5009"/>
                  </a:lnTo>
                  <a:lnTo>
                    <a:pt x="90964" y="5745"/>
                  </a:lnTo>
                  <a:lnTo>
                    <a:pt x="87797" y="6555"/>
                  </a:lnTo>
                  <a:lnTo>
                    <a:pt x="84704" y="7439"/>
                  </a:lnTo>
                  <a:lnTo>
                    <a:pt x="81537" y="8323"/>
                  </a:lnTo>
                  <a:lnTo>
                    <a:pt x="78443" y="9207"/>
                  </a:lnTo>
                  <a:lnTo>
                    <a:pt x="75276" y="10238"/>
                  </a:lnTo>
                  <a:lnTo>
                    <a:pt x="72182" y="11269"/>
                  </a:lnTo>
                  <a:lnTo>
                    <a:pt x="69089" y="12374"/>
                  </a:lnTo>
                  <a:lnTo>
                    <a:pt x="65995" y="13479"/>
                  </a:lnTo>
                  <a:lnTo>
                    <a:pt x="62975" y="14657"/>
                  </a:lnTo>
                  <a:lnTo>
                    <a:pt x="59882" y="15836"/>
                  </a:lnTo>
                  <a:lnTo>
                    <a:pt x="56862" y="17088"/>
                  </a:lnTo>
                  <a:lnTo>
                    <a:pt x="53842" y="18414"/>
                  </a:lnTo>
                  <a:lnTo>
                    <a:pt x="50822" y="19813"/>
                  </a:lnTo>
                  <a:lnTo>
                    <a:pt x="47802" y="21213"/>
                  </a:lnTo>
                  <a:lnTo>
                    <a:pt x="44782" y="22612"/>
                  </a:lnTo>
                  <a:lnTo>
                    <a:pt x="41836" y="24085"/>
                  </a:lnTo>
                  <a:lnTo>
                    <a:pt x="38890" y="25632"/>
                  </a:lnTo>
                  <a:lnTo>
                    <a:pt x="35944" y="27179"/>
                  </a:lnTo>
                  <a:lnTo>
                    <a:pt x="33071" y="28799"/>
                  </a:lnTo>
                  <a:lnTo>
                    <a:pt x="30199" y="30493"/>
                  </a:lnTo>
                  <a:lnTo>
                    <a:pt x="27326" y="32187"/>
                  </a:lnTo>
                  <a:lnTo>
                    <a:pt x="24454" y="33882"/>
                  </a:lnTo>
                  <a:lnTo>
                    <a:pt x="21655" y="35649"/>
                  </a:lnTo>
                  <a:lnTo>
                    <a:pt x="18856" y="37491"/>
                  </a:lnTo>
                  <a:lnTo>
                    <a:pt x="16057" y="39332"/>
                  </a:lnTo>
                  <a:lnTo>
                    <a:pt x="13332" y="41247"/>
                  </a:lnTo>
                  <a:lnTo>
                    <a:pt x="10606" y="43162"/>
                  </a:lnTo>
                  <a:lnTo>
                    <a:pt x="7881" y="45151"/>
                  </a:lnTo>
                  <a:lnTo>
                    <a:pt x="5230" y="47140"/>
                  </a:lnTo>
                  <a:lnTo>
                    <a:pt x="2578" y="49202"/>
                  </a:lnTo>
                  <a:lnTo>
                    <a:pt x="0" y="51264"/>
                  </a:lnTo>
                  <a:lnTo>
                    <a:pt x="0" y="52811"/>
                  </a:lnTo>
                  <a:lnTo>
                    <a:pt x="2578" y="50675"/>
                  </a:lnTo>
                  <a:lnTo>
                    <a:pt x="5230" y="48613"/>
                  </a:lnTo>
                  <a:lnTo>
                    <a:pt x="7881" y="46624"/>
                  </a:lnTo>
                  <a:lnTo>
                    <a:pt x="10606" y="44635"/>
                  </a:lnTo>
                  <a:lnTo>
                    <a:pt x="13332" y="42647"/>
                  </a:lnTo>
                  <a:lnTo>
                    <a:pt x="16057" y="40732"/>
                  </a:lnTo>
                  <a:lnTo>
                    <a:pt x="18856" y="38890"/>
                  </a:lnTo>
                  <a:lnTo>
                    <a:pt x="21655" y="37049"/>
                  </a:lnTo>
                  <a:lnTo>
                    <a:pt x="24527" y="35281"/>
                  </a:lnTo>
                  <a:lnTo>
                    <a:pt x="27326" y="33513"/>
                  </a:lnTo>
                  <a:lnTo>
                    <a:pt x="30199" y="31819"/>
                  </a:lnTo>
                  <a:lnTo>
                    <a:pt x="33145" y="30125"/>
                  </a:lnTo>
                  <a:lnTo>
                    <a:pt x="36017" y="28505"/>
                  </a:lnTo>
                  <a:lnTo>
                    <a:pt x="38964" y="26958"/>
                  </a:lnTo>
                  <a:lnTo>
                    <a:pt x="41910" y="25411"/>
                  </a:lnTo>
                  <a:lnTo>
                    <a:pt x="44930" y="23864"/>
                  </a:lnTo>
                  <a:lnTo>
                    <a:pt x="47876" y="22465"/>
                  </a:lnTo>
                  <a:lnTo>
                    <a:pt x="50896" y="21065"/>
                  </a:lnTo>
                  <a:lnTo>
                    <a:pt x="53916" y="19666"/>
                  </a:lnTo>
                  <a:lnTo>
                    <a:pt x="57009" y="18340"/>
                  </a:lnTo>
                  <a:lnTo>
                    <a:pt x="60029" y="17088"/>
                  </a:lnTo>
                  <a:lnTo>
                    <a:pt x="63123" y="15836"/>
                  </a:lnTo>
                  <a:lnTo>
                    <a:pt x="66216" y="14657"/>
                  </a:lnTo>
                  <a:lnTo>
                    <a:pt x="69310" y="13553"/>
                  </a:lnTo>
                  <a:lnTo>
                    <a:pt x="72403" y="12448"/>
                  </a:lnTo>
                  <a:lnTo>
                    <a:pt x="75497" y="11417"/>
                  </a:lnTo>
                  <a:lnTo>
                    <a:pt x="78664" y="10385"/>
                  </a:lnTo>
                  <a:lnTo>
                    <a:pt x="81758" y="9502"/>
                  </a:lnTo>
                  <a:lnTo>
                    <a:pt x="84925" y="8544"/>
                  </a:lnTo>
                  <a:lnTo>
                    <a:pt x="88092" y="7734"/>
                  </a:lnTo>
                  <a:lnTo>
                    <a:pt x="91185" y="6924"/>
                  </a:lnTo>
                  <a:lnTo>
                    <a:pt x="94353" y="6187"/>
                  </a:lnTo>
                  <a:lnTo>
                    <a:pt x="98551" y="5303"/>
                  </a:lnTo>
                  <a:lnTo>
                    <a:pt x="102676" y="4493"/>
                  </a:lnTo>
                  <a:lnTo>
                    <a:pt x="106800" y="3756"/>
                  </a:lnTo>
                  <a:lnTo>
                    <a:pt x="110851" y="3094"/>
                  </a:lnTo>
                  <a:lnTo>
                    <a:pt x="114976" y="2578"/>
                  </a:lnTo>
                  <a:lnTo>
                    <a:pt x="119101" y="2136"/>
                  </a:lnTo>
                  <a:lnTo>
                    <a:pt x="123152" y="1768"/>
                  </a:lnTo>
                  <a:lnTo>
                    <a:pt x="127203" y="1473"/>
                  </a:lnTo>
                  <a:lnTo>
                    <a:pt x="131254" y="1252"/>
                  </a:lnTo>
                  <a:lnTo>
                    <a:pt x="135305" y="1178"/>
                  </a:lnTo>
                  <a:lnTo>
                    <a:pt x="139356" y="1178"/>
                  </a:lnTo>
                  <a:lnTo>
                    <a:pt x="143333" y="1252"/>
                  </a:lnTo>
                  <a:lnTo>
                    <a:pt x="147311" y="1399"/>
                  </a:lnTo>
                  <a:lnTo>
                    <a:pt x="151288" y="1620"/>
                  </a:lnTo>
                  <a:lnTo>
                    <a:pt x="155266" y="1989"/>
                  </a:lnTo>
                  <a:lnTo>
                    <a:pt x="159243" y="2357"/>
                  </a:lnTo>
                  <a:lnTo>
                    <a:pt x="163147" y="2873"/>
                  </a:lnTo>
                  <a:lnTo>
                    <a:pt x="167050" y="3462"/>
                  </a:lnTo>
                  <a:lnTo>
                    <a:pt x="170954" y="4125"/>
                  </a:lnTo>
                  <a:lnTo>
                    <a:pt x="174784" y="4935"/>
                  </a:lnTo>
                  <a:lnTo>
                    <a:pt x="178614" y="5745"/>
                  </a:lnTo>
                  <a:lnTo>
                    <a:pt x="182444" y="6703"/>
                  </a:lnTo>
                  <a:lnTo>
                    <a:pt x="186201" y="7734"/>
                  </a:lnTo>
                  <a:lnTo>
                    <a:pt x="189957" y="8839"/>
                  </a:lnTo>
                  <a:lnTo>
                    <a:pt x="193714" y="10017"/>
                  </a:lnTo>
                  <a:lnTo>
                    <a:pt x="197470" y="11343"/>
                  </a:lnTo>
                  <a:lnTo>
                    <a:pt x="201079" y="12669"/>
                  </a:lnTo>
                  <a:lnTo>
                    <a:pt x="204762" y="14142"/>
                  </a:lnTo>
                  <a:lnTo>
                    <a:pt x="208371" y="15689"/>
                  </a:lnTo>
                  <a:lnTo>
                    <a:pt x="211980" y="17309"/>
                  </a:lnTo>
                  <a:lnTo>
                    <a:pt x="215516" y="19003"/>
                  </a:lnTo>
                  <a:lnTo>
                    <a:pt x="219051" y="20771"/>
                  </a:lnTo>
                  <a:lnTo>
                    <a:pt x="221482" y="22097"/>
                  </a:lnTo>
                  <a:lnTo>
                    <a:pt x="223986" y="23570"/>
                  </a:lnTo>
                  <a:lnTo>
                    <a:pt x="226564" y="25117"/>
                  </a:lnTo>
                  <a:lnTo>
                    <a:pt x="229142" y="26811"/>
                  </a:lnTo>
                  <a:lnTo>
                    <a:pt x="231794" y="28652"/>
                  </a:lnTo>
                  <a:lnTo>
                    <a:pt x="234372" y="30641"/>
                  </a:lnTo>
                  <a:lnTo>
                    <a:pt x="237023" y="32777"/>
                  </a:lnTo>
                  <a:lnTo>
                    <a:pt x="239527" y="35060"/>
                  </a:lnTo>
                  <a:lnTo>
                    <a:pt x="242032" y="37491"/>
                  </a:lnTo>
                  <a:lnTo>
                    <a:pt x="244462" y="40069"/>
                  </a:lnTo>
                  <a:lnTo>
                    <a:pt x="245641" y="41394"/>
                  </a:lnTo>
                  <a:lnTo>
                    <a:pt x="246746" y="42794"/>
                  </a:lnTo>
                  <a:lnTo>
                    <a:pt x="247850" y="44193"/>
                  </a:lnTo>
                  <a:lnTo>
                    <a:pt x="248955" y="45666"/>
                  </a:lnTo>
                  <a:lnTo>
                    <a:pt x="249986" y="47213"/>
                  </a:lnTo>
                  <a:lnTo>
                    <a:pt x="251018" y="48760"/>
                  </a:lnTo>
                  <a:lnTo>
                    <a:pt x="251975" y="50307"/>
                  </a:lnTo>
                  <a:lnTo>
                    <a:pt x="252933" y="51927"/>
                  </a:lnTo>
                  <a:lnTo>
                    <a:pt x="253817" y="53621"/>
                  </a:lnTo>
                  <a:lnTo>
                    <a:pt x="254627" y="55315"/>
                  </a:lnTo>
                  <a:lnTo>
                    <a:pt x="255437" y="57083"/>
                  </a:lnTo>
                  <a:lnTo>
                    <a:pt x="256174" y="58924"/>
                  </a:lnTo>
                  <a:lnTo>
                    <a:pt x="256910" y="60766"/>
                  </a:lnTo>
                  <a:lnTo>
                    <a:pt x="257573" y="62681"/>
                  </a:lnTo>
                  <a:lnTo>
                    <a:pt x="258162" y="64670"/>
                  </a:lnTo>
                  <a:lnTo>
                    <a:pt x="258678" y="66585"/>
                  </a:lnTo>
                  <a:lnTo>
                    <a:pt x="259120" y="68573"/>
                  </a:lnTo>
                  <a:lnTo>
                    <a:pt x="259562" y="70562"/>
                  </a:lnTo>
                  <a:lnTo>
                    <a:pt x="259856" y="72551"/>
                  </a:lnTo>
                  <a:lnTo>
                    <a:pt x="260151" y="74539"/>
                  </a:lnTo>
                  <a:lnTo>
                    <a:pt x="260372" y="76602"/>
                  </a:lnTo>
                  <a:lnTo>
                    <a:pt x="260519" y="78664"/>
                  </a:lnTo>
                  <a:lnTo>
                    <a:pt x="260667" y="80726"/>
                  </a:lnTo>
                  <a:lnTo>
                    <a:pt x="260667" y="82789"/>
                  </a:lnTo>
                  <a:lnTo>
                    <a:pt x="260667" y="84925"/>
                  </a:lnTo>
                  <a:lnTo>
                    <a:pt x="260593" y="87061"/>
                  </a:lnTo>
                  <a:lnTo>
                    <a:pt x="260446" y="89197"/>
                  </a:lnTo>
                  <a:lnTo>
                    <a:pt x="260225" y="91333"/>
                  </a:lnTo>
                  <a:lnTo>
                    <a:pt x="260004" y="93248"/>
                  </a:lnTo>
                  <a:lnTo>
                    <a:pt x="259709" y="95237"/>
                  </a:lnTo>
                  <a:lnTo>
                    <a:pt x="259414" y="97225"/>
                  </a:lnTo>
                  <a:lnTo>
                    <a:pt x="258972" y="99214"/>
                  </a:lnTo>
                  <a:lnTo>
                    <a:pt x="258531" y="101203"/>
                  </a:lnTo>
                  <a:lnTo>
                    <a:pt x="258089" y="103191"/>
                  </a:lnTo>
                  <a:lnTo>
                    <a:pt x="257573" y="105180"/>
                  </a:lnTo>
                  <a:lnTo>
                    <a:pt x="256984" y="107242"/>
                  </a:lnTo>
                  <a:lnTo>
                    <a:pt x="256321" y="109231"/>
                  </a:lnTo>
                  <a:lnTo>
                    <a:pt x="255658" y="111220"/>
                  </a:lnTo>
                  <a:lnTo>
                    <a:pt x="254921" y="113209"/>
                  </a:lnTo>
                  <a:lnTo>
                    <a:pt x="254111" y="115271"/>
                  </a:lnTo>
                  <a:lnTo>
                    <a:pt x="253301" y="117260"/>
                  </a:lnTo>
                  <a:lnTo>
                    <a:pt x="252417" y="119322"/>
                  </a:lnTo>
                  <a:lnTo>
                    <a:pt x="250502" y="123299"/>
                  </a:lnTo>
                  <a:lnTo>
                    <a:pt x="248587" y="126982"/>
                  </a:lnTo>
                  <a:lnTo>
                    <a:pt x="246525" y="130665"/>
                  </a:lnTo>
                  <a:lnTo>
                    <a:pt x="244389" y="134274"/>
                  </a:lnTo>
                  <a:lnTo>
                    <a:pt x="242032" y="137810"/>
                  </a:lnTo>
                  <a:lnTo>
                    <a:pt x="239601" y="141271"/>
                  </a:lnTo>
                  <a:lnTo>
                    <a:pt x="237097" y="144659"/>
                  </a:lnTo>
                  <a:lnTo>
                    <a:pt x="234445" y="147974"/>
                  </a:lnTo>
                  <a:lnTo>
                    <a:pt x="231646" y="151215"/>
                  </a:lnTo>
                  <a:lnTo>
                    <a:pt x="228774" y="154382"/>
                  </a:lnTo>
                  <a:lnTo>
                    <a:pt x="225828" y="157476"/>
                  </a:lnTo>
                  <a:lnTo>
                    <a:pt x="222808" y="160422"/>
                  </a:lnTo>
                  <a:lnTo>
                    <a:pt x="219714" y="163221"/>
                  </a:lnTo>
                  <a:lnTo>
                    <a:pt x="216547" y="165946"/>
                  </a:lnTo>
                  <a:lnTo>
                    <a:pt x="213232" y="168524"/>
                  </a:lnTo>
                  <a:lnTo>
                    <a:pt x="209918" y="171028"/>
                  </a:lnTo>
                  <a:lnTo>
                    <a:pt x="206603" y="173385"/>
                  </a:lnTo>
                  <a:lnTo>
                    <a:pt x="203805" y="175079"/>
                  </a:lnTo>
                  <a:lnTo>
                    <a:pt x="201006" y="176847"/>
                  </a:lnTo>
                  <a:lnTo>
                    <a:pt x="198133" y="178467"/>
                  </a:lnTo>
                  <a:lnTo>
                    <a:pt x="195187" y="180088"/>
                  </a:lnTo>
                  <a:lnTo>
                    <a:pt x="192093" y="181635"/>
                  </a:lnTo>
                  <a:lnTo>
                    <a:pt x="189000" y="183181"/>
                  </a:lnTo>
                  <a:lnTo>
                    <a:pt x="185759" y="184654"/>
                  </a:lnTo>
                  <a:lnTo>
                    <a:pt x="182444" y="186054"/>
                  </a:lnTo>
                  <a:lnTo>
                    <a:pt x="179056" y="187453"/>
                  </a:lnTo>
                  <a:lnTo>
                    <a:pt x="175595" y="188779"/>
                  </a:lnTo>
                  <a:lnTo>
                    <a:pt x="172059" y="190031"/>
                  </a:lnTo>
                  <a:lnTo>
                    <a:pt x="168376" y="191283"/>
                  </a:lnTo>
                  <a:lnTo>
                    <a:pt x="164694" y="192462"/>
                  </a:lnTo>
                  <a:lnTo>
                    <a:pt x="160863" y="193567"/>
                  </a:lnTo>
                  <a:lnTo>
                    <a:pt x="156886" y="194672"/>
                  </a:lnTo>
                  <a:lnTo>
                    <a:pt x="152909" y="195703"/>
                  </a:lnTo>
                  <a:lnTo>
                    <a:pt x="144144" y="197912"/>
                  </a:lnTo>
                  <a:lnTo>
                    <a:pt x="135747" y="199827"/>
                  </a:lnTo>
                  <a:lnTo>
                    <a:pt x="127718" y="201522"/>
                  </a:lnTo>
                  <a:lnTo>
                    <a:pt x="119911" y="203068"/>
                  </a:lnTo>
                  <a:lnTo>
                    <a:pt x="112398" y="204394"/>
                  </a:lnTo>
                  <a:lnTo>
                    <a:pt x="105106" y="205499"/>
                  </a:lnTo>
                  <a:lnTo>
                    <a:pt x="98035" y="206383"/>
                  </a:lnTo>
                  <a:lnTo>
                    <a:pt x="91038" y="207193"/>
                  </a:lnTo>
                  <a:lnTo>
                    <a:pt x="86692" y="207561"/>
                  </a:lnTo>
                  <a:lnTo>
                    <a:pt x="82420" y="207856"/>
                  </a:lnTo>
                  <a:lnTo>
                    <a:pt x="78222" y="208077"/>
                  </a:lnTo>
                  <a:lnTo>
                    <a:pt x="74097" y="208298"/>
                  </a:lnTo>
                  <a:lnTo>
                    <a:pt x="69973" y="208372"/>
                  </a:lnTo>
                  <a:lnTo>
                    <a:pt x="65995" y="208372"/>
                  </a:lnTo>
                  <a:lnTo>
                    <a:pt x="62018" y="208298"/>
                  </a:lnTo>
                  <a:lnTo>
                    <a:pt x="58114" y="208224"/>
                  </a:lnTo>
                  <a:lnTo>
                    <a:pt x="54210" y="208003"/>
                  </a:lnTo>
                  <a:lnTo>
                    <a:pt x="50380" y="207709"/>
                  </a:lnTo>
                  <a:lnTo>
                    <a:pt x="46624" y="207340"/>
                  </a:lnTo>
                  <a:lnTo>
                    <a:pt x="42941" y="206972"/>
                  </a:lnTo>
                  <a:lnTo>
                    <a:pt x="39258" y="206456"/>
                  </a:lnTo>
                  <a:lnTo>
                    <a:pt x="35649" y="205867"/>
                  </a:lnTo>
                  <a:lnTo>
                    <a:pt x="32114" y="205204"/>
                  </a:lnTo>
                  <a:lnTo>
                    <a:pt x="28578" y="204541"/>
                  </a:lnTo>
                  <a:lnTo>
                    <a:pt x="24527" y="203584"/>
                  </a:lnTo>
                  <a:lnTo>
                    <a:pt x="20550" y="202479"/>
                  </a:lnTo>
                  <a:lnTo>
                    <a:pt x="16793" y="201374"/>
                  </a:lnTo>
                  <a:lnTo>
                    <a:pt x="13184" y="200048"/>
                  </a:lnTo>
                  <a:lnTo>
                    <a:pt x="9649" y="198649"/>
                  </a:lnTo>
                  <a:lnTo>
                    <a:pt x="6261" y="197176"/>
                  </a:lnTo>
                  <a:lnTo>
                    <a:pt x="3094" y="195555"/>
                  </a:lnTo>
                  <a:lnTo>
                    <a:pt x="0" y="193861"/>
                  </a:lnTo>
                  <a:lnTo>
                    <a:pt x="0" y="195261"/>
                  </a:lnTo>
                  <a:lnTo>
                    <a:pt x="3020" y="196881"/>
                  </a:lnTo>
                  <a:lnTo>
                    <a:pt x="6261" y="198502"/>
                  </a:lnTo>
                  <a:lnTo>
                    <a:pt x="9575" y="199901"/>
                  </a:lnTo>
                  <a:lnTo>
                    <a:pt x="13111" y="201301"/>
                  </a:lnTo>
                  <a:lnTo>
                    <a:pt x="16720" y="202553"/>
                  </a:lnTo>
                  <a:lnTo>
                    <a:pt x="20403" y="203658"/>
                  </a:lnTo>
                  <a:lnTo>
                    <a:pt x="24306" y="204762"/>
                  </a:lnTo>
                  <a:lnTo>
                    <a:pt x="28284" y="205646"/>
                  </a:lnTo>
                  <a:lnTo>
                    <a:pt x="32850" y="206604"/>
                  </a:lnTo>
                  <a:lnTo>
                    <a:pt x="37491" y="207340"/>
                  </a:lnTo>
                  <a:lnTo>
                    <a:pt x="42205" y="208077"/>
                  </a:lnTo>
                  <a:lnTo>
                    <a:pt x="46992" y="208592"/>
                  </a:lnTo>
                  <a:lnTo>
                    <a:pt x="51853" y="209034"/>
                  </a:lnTo>
                  <a:lnTo>
                    <a:pt x="56788" y="209329"/>
                  </a:lnTo>
                  <a:lnTo>
                    <a:pt x="61797" y="209476"/>
                  </a:lnTo>
                  <a:lnTo>
                    <a:pt x="66953" y="209550"/>
                  </a:lnTo>
                  <a:lnTo>
                    <a:pt x="72845" y="209476"/>
                  </a:lnTo>
                  <a:lnTo>
                    <a:pt x="78811" y="209255"/>
                  </a:lnTo>
                  <a:lnTo>
                    <a:pt x="84925" y="208887"/>
                  </a:lnTo>
                  <a:lnTo>
                    <a:pt x="91185" y="208372"/>
                  </a:lnTo>
                  <a:lnTo>
                    <a:pt x="98109" y="207561"/>
                  </a:lnTo>
                  <a:lnTo>
                    <a:pt x="105254" y="206677"/>
                  </a:lnTo>
                  <a:lnTo>
                    <a:pt x="112619" y="205499"/>
                  </a:lnTo>
                  <a:lnTo>
                    <a:pt x="120132" y="204173"/>
                  </a:lnTo>
                  <a:lnTo>
                    <a:pt x="127939" y="202700"/>
                  </a:lnTo>
                  <a:lnTo>
                    <a:pt x="135968" y="200932"/>
                  </a:lnTo>
                  <a:lnTo>
                    <a:pt x="144438" y="199017"/>
                  </a:lnTo>
                  <a:lnTo>
                    <a:pt x="153130" y="196881"/>
                  </a:lnTo>
                  <a:lnTo>
                    <a:pt x="157181" y="195850"/>
                  </a:lnTo>
                  <a:lnTo>
                    <a:pt x="161158" y="194745"/>
                  </a:lnTo>
                  <a:lnTo>
                    <a:pt x="165062" y="193567"/>
                  </a:lnTo>
                  <a:lnTo>
                    <a:pt x="168818" y="192388"/>
                  </a:lnTo>
                  <a:lnTo>
                    <a:pt x="172501" y="191136"/>
                  </a:lnTo>
                  <a:lnTo>
                    <a:pt x="176036" y="189884"/>
                  </a:lnTo>
                  <a:lnTo>
                    <a:pt x="179572" y="188485"/>
                  </a:lnTo>
                  <a:lnTo>
                    <a:pt x="182960" y="187159"/>
                  </a:lnTo>
                  <a:lnTo>
                    <a:pt x="186275" y="185686"/>
                  </a:lnTo>
                  <a:lnTo>
                    <a:pt x="189515" y="184213"/>
                  </a:lnTo>
                  <a:lnTo>
                    <a:pt x="192683" y="182739"/>
                  </a:lnTo>
                  <a:lnTo>
                    <a:pt x="195702" y="181119"/>
                  </a:lnTo>
                  <a:lnTo>
                    <a:pt x="198722" y="179499"/>
                  </a:lnTo>
                  <a:lnTo>
                    <a:pt x="201595" y="177804"/>
                  </a:lnTo>
                  <a:lnTo>
                    <a:pt x="204467" y="176110"/>
                  </a:lnTo>
                  <a:lnTo>
                    <a:pt x="207193" y="174343"/>
                  </a:lnTo>
                  <a:lnTo>
                    <a:pt x="210654" y="171986"/>
                  </a:lnTo>
                  <a:lnTo>
                    <a:pt x="213969" y="169481"/>
                  </a:lnTo>
                  <a:lnTo>
                    <a:pt x="217283" y="166903"/>
                  </a:lnTo>
                  <a:lnTo>
                    <a:pt x="220451" y="164105"/>
                  </a:lnTo>
                  <a:lnTo>
                    <a:pt x="223618" y="161232"/>
                  </a:lnTo>
                  <a:lnTo>
                    <a:pt x="226711" y="158286"/>
                  </a:lnTo>
                  <a:lnTo>
                    <a:pt x="229658" y="155192"/>
                  </a:lnTo>
                  <a:lnTo>
                    <a:pt x="232530" y="152025"/>
                  </a:lnTo>
                  <a:lnTo>
                    <a:pt x="235329" y="148784"/>
                  </a:lnTo>
                  <a:lnTo>
                    <a:pt x="237981" y="145396"/>
                  </a:lnTo>
                  <a:lnTo>
                    <a:pt x="240559" y="141934"/>
                  </a:lnTo>
                  <a:lnTo>
                    <a:pt x="243063" y="138472"/>
                  </a:lnTo>
                  <a:lnTo>
                    <a:pt x="245346" y="134863"/>
                  </a:lnTo>
                  <a:lnTo>
                    <a:pt x="247556" y="131254"/>
                  </a:lnTo>
                  <a:lnTo>
                    <a:pt x="249618" y="127571"/>
                  </a:lnTo>
                  <a:lnTo>
                    <a:pt x="251533" y="123815"/>
                  </a:lnTo>
                  <a:lnTo>
                    <a:pt x="253522" y="119764"/>
                  </a:lnTo>
                  <a:lnTo>
                    <a:pt x="254406" y="117702"/>
                  </a:lnTo>
                  <a:lnTo>
                    <a:pt x="255216" y="115713"/>
                  </a:lnTo>
                  <a:lnTo>
                    <a:pt x="256026" y="113650"/>
                  </a:lnTo>
                  <a:lnTo>
                    <a:pt x="256763" y="111588"/>
                  </a:lnTo>
                  <a:lnTo>
                    <a:pt x="257426" y="109599"/>
                  </a:lnTo>
                  <a:lnTo>
                    <a:pt x="258089" y="107537"/>
                  </a:lnTo>
                  <a:lnTo>
                    <a:pt x="258678" y="105548"/>
                  </a:lnTo>
                  <a:lnTo>
                    <a:pt x="259193" y="103486"/>
                  </a:lnTo>
                  <a:lnTo>
                    <a:pt x="259709" y="101497"/>
                  </a:lnTo>
                  <a:lnTo>
                    <a:pt x="260151" y="99435"/>
                  </a:lnTo>
                  <a:lnTo>
                    <a:pt x="260519" y="97446"/>
                  </a:lnTo>
                  <a:lnTo>
                    <a:pt x="260887" y="95458"/>
                  </a:lnTo>
                  <a:lnTo>
                    <a:pt x="261182" y="93395"/>
                  </a:lnTo>
                  <a:lnTo>
                    <a:pt x="261403" y="91407"/>
                  </a:lnTo>
                  <a:lnTo>
                    <a:pt x="261624" y="89271"/>
                  </a:lnTo>
                  <a:lnTo>
                    <a:pt x="261771" y="87061"/>
                  </a:lnTo>
                  <a:lnTo>
                    <a:pt x="261845" y="84925"/>
                  </a:lnTo>
                  <a:lnTo>
                    <a:pt x="261845" y="82789"/>
                  </a:lnTo>
                  <a:lnTo>
                    <a:pt x="261845" y="80653"/>
                  </a:lnTo>
                  <a:lnTo>
                    <a:pt x="261698" y="78590"/>
                  </a:lnTo>
                  <a:lnTo>
                    <a:pt x="261550" y="76454"/>
                  </a:lnTo>
                  <a:lnTo>
                    <a:pt x="261329" y="74392"/>
                  </a:lnTo>
                  <a:lnTo>
                    <a:pt x="261035" y="72330"/>
                  </a:lnTo>
                  <a:lnTo>
                    <a:pt x="260667" y="70341"/>
                  </a:lnTo>
                  <a:lnTo>
                    <a:pt x="260298" y="68279"/>
                  </a:lnTo>
                  <a:lnTo>
                    <a:pt x="259783" y="66290"/>
                  </a:lnTo>
                  <a:lnTo>
                    <a:pt x="259267" y="64301"/>
                  </a:lnTo>
                  <a:lnTo>
                    <a:pt x="258678" y="62313"/>
                  </a:lnTo>
                  <a:lnTo>
                    <a:pt x="258015" y="60398"/>
                  </a:lnTo>
                  <a:lnTo>
                    <a:pt x="257278" y="58482"/>
                  </a:lnTo>
                  <a:lnTo>
                    <a:pt x="256542" y="56641"/>
                  </a:lnTo>
                  <a:lnTo>
                    <a:pt x="255732" y="54873"/>
                  </a:lnTo>
                  <a:lnTo>
                    <a:pt x="254848" y="53106"/>
                  </a:lnTo>
                  <a:lnTo>
                    <a:pt x="253964" y="51412"/>
                  </a:lnTo>
                  <a:lnTo>
                    <a:pt x="253006" y="49717"/>
                  </a:lnTo>
                  <a:lnTo>
                    <a:pt x="252049" y="48171"/>
                  </a:lnTo>
                  <a:lnTo>
                    <a:pt x="251018" y="46550"/>
                  </a:lnTo>
                  <a:lnTo>
                    <a:pt x="249913" y="45004"/>
                  </a:lnTo>
                  <a:lnTo>
                    <a:pt x="248808" y="43530"/>
                  </a:lnTo>
                  <a:lnTo>
                    <a:pt x="247703" y="42057"/>
                  </a:lnTo>
                  <a:lnTo>
                    <a:pt x="246525" y="40658"/>
                  </a:lnTo>
                  <a:lnTo>
                    <a:pt x="245346" y="39332"/>
                  </a:lnTo>
                  <a:lnTo>
                    <a:pt x="242916" y="36680"/>
                  </a:lnTo>
                  <a:lnTo>
                    <a:pt x="240411" y="34250"/>
                  </a:lnTo>
                  <a:lnTo>
                    <a:pt x="237760" y="31893"/>
                  </a:lnTo>
                  <a:lnTo>
                    <a:pt x="235182" y="29757"/>
                  </a:lnTo>
                  <a:lnTo>
                    <a:pt x="232530" y="27768"/>
                  </a:lnTo>
                  <a:lnTo>
                    <a:pt x="229879" y="25853"/>
                  </a:lnTo>
                  <a:lnTo>
                    <a:pt x="227227" y="24159"/>
                  </a:lnTo>
                  <a:lnTo>
                    <a:pt x="224649" y="22539"/>
                  </a:lnTo>
                  <a:lnTo>
                    <a:pt x="222071" y="21065"/>
                  </a:lnTo>
                  <a:lnTo>
                    <a:pt x="219640" y="19740"/>
                  </a:lnTo>
                  <a:lnTo>
                    <a:pt x="216031" y="17972"/>
                  </a:lnTo>
                  <a:lnTo>
                    <a:pt x="212496" y="16204"/>
                  </a:lnTo>
                  <a:lnTo>
                    <a:pt x="208887" y="14584"/>
                  </a:lnTo>
                  <a:lnTo>
                    <a:pt x="205204" y="13037"/>
                  </a:lnTo>
                  <a:lnTo>
                    <a:pt x="201521" y="11564"/>
                  </a:lnTo>
                  <a:lnTo>
                    <a:pt x="197838" y="10238"/>
                  </a:lnTo>
                  <a:lnTo>
                    <a:pt x="194082" y="8912"/>
                  </a:lnTo>
                  <a:lnTo>
                    <a:pt x="190326" y="7734"/>
                  </a:lnTo>
                  <a:lnTo>
                    <a:pt x="186569" y="6555"/>
                  </a:lnTo>
                  <a:lnTo>
                    <a:pt x="182739" y="5524"/>
                  </a:lnTo>
                  <a:lnTo>
                    <a:pt x="178909" y="4640"/>
                  </a:lnTo>
                  <a:lnTo>
                    <a:pt x="175079" y="3756"/>
                  </a:lnTo>
                  <a:lnTo>
                    <a:pt x="171175" y="3020"/>
                  </a:lnTo>
                  <a:lnTo>
                    <a:pt x="167271" y="2283"/>
                  </a:lnTo>
                  <a:lnTo>
                    <a:pt x="163294" y="1694"/>
                  </a:lnTo>
                  <a:lnTo>
                    <a:pt x="159390" y="1178"/>
                  </a:lnTo>
                  <a:lnTo>
                    <a:pt x="155413" y="810"/>
                  </a:lnTo>
                  <a:lnTo>
                    <a:pt x="151436" y="442"/>
                  </a:lnTo>
                  <a:lnTo>
                    <a:pt x="147384" y="221"/>
                  </a:lnTo>
                  <a:lnTo>
                    <a:pt x="143407" y="74"/>
                  </a:lnTo>
                  <a:lnTo>
                    <a:pt x="1393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545" name="Google Shape;545;p59"/>
            <p:cNvSpPr/>
            <p:nvPr/>
          </p:nvSpPr>
          <p:spPr>
            <a:xfrm>
              <a:off x="536925" y="582450"/>
              <a:ext cx="3622025" cy="1145375"/>
            </a:xfrm>
            <a:custGeom>
              <a:rect b="b" l="l" r="r" t="t"/>
              <a:pathLst>
                <a:path extrusionOk="0" h="45815" w="144881">
                  <a:moveTo>
                    <a:pt x="137294" y="1"/>
                  </a:moveTo>
                  <a:lnTo>
                    <a:pt x="133390" y="148"/>
                  </a:lnTo>
                  <a:lnTo>
                    <a:pt x="128750" y="295"/>
                  </a:lnTo>
                  <a:lnTo>
                    <a:pt x="123594" y="516"/>
                  </a:lnTo>
                  <a:lnTo>
                    <a:pt x="117775" y="958"/>
                  </a:lnTo>
                  <a:lnTo>
                    <a:pt x="111514" y="1474"/>
                  </a:lnTo>
                  <a:lnTo>
                    <a:pt x="104812" y="2284"/>
                  </a:lnTo>
                  <a:lnTo>
                    <a:pt x="97741" y="3168"/>
                  </a:lnTo>
                  <a:lnTo>
                    <a:pt x="94058" y="3757"/>
                  </a:lnTo>
                  <a:lnTo>
                    <a:pt x="90302" y="4346"/>
                  </a:lnTo>
                  <a:lnTo>
                    <a:pt x="86471" y="5083"/>
                  </a:lnTo>
                  <a:lnTo>
                    <a:pt x="82641" y="5819"/>
                  </a:lnTo>
                  <a:lnTo>
                    <a:pt x="78738" y="6630"/>
                  </a:lnTo>
                  <a:lnTo>
                    <a:pt x="74834" y="7513"/>
                  </a:lnTo>
                  <a:lnTo>
                    <a:pt x="70857" y="8471"/>
                  </a:lnTo>
                  <a:lnTo>
                    <a:pt x="66805" y="9502"/>
                  </a:lnTo>
                  <a:lnTo>
                    <a:pt x="62828" y="10681"/>
                  </a:lnTo>
                  <a:lnTo>
                    <a:pt x="58777" y="11859"/>
                  </a:lnTo>
                  <a:lnTo>
                    <a:pt x="54284" y="13332"/>
                  </a:lnTo>
                  <a:lnTo>
                    <a:pt x="49938" y="14879"/>
                  </a:lnTo>
                  <a:lnTo>
                    <a:pt x="45593" y="16499"/>
                  </a:lnTo>
                  <a:lnTo>
                    <a:pt x="41468" y="18194"/>
                  </a:lnTo>
                  <a:lnTo>
                    <a:pt x="37417" y="19961"/>
                  </a:lnTo>
                  <a:lnTo>
                    <a:pt x="33440" y="21803"/>
                  </a:lnTo>
                  <a:lnTo>
                    <a:pt x="29536" y="23644"/>
                  </a:lnTo>
                  <a:lnTo>
                    <a:pt x="25853" y="25633"/>
                  </a:lnTo>
                  <a:lnTo>
                    <a:pt x="22170" y="27695"/>
                  </a:lnTo>
                  <a:lnTo>
                    <a:pt x="18708" y="29831"/>
                  </a:lnTo>
                  <a:lnTo>
                    <a:pt x="15247" y="32041"/>
                  </a:lnTo>
                  <a:lnTo>
                    <a:pt x="12006" y="34324"/>
                  </a:lnTo>
                  <a:lnTo>
                    <a:pt x="8839" y="36681"/>
                  </a:lnTo>
                  <a:lnTo>
                    <a:pt x="5745" y="39112"/>
                  </a:lnTo>
                  <a:lnTo>
                    <a:pt x="2799" y="41616"/>
                  </a:lnTo>
                  <a:lnTo>
                    <a:pt x="0" y="44194"/>
                  </a:lnTo>
                  <a:lnTo>
                    <a:pt x="0" y="45814"/>
                  </a:lnTo>
                  <a:lnTo>
                    <a:pt x="2799" y="43236"/>
                  </a:lnTo>
                  <a:lnTo>
                    <a:pt x="5745" y="40658"/>
                  </a:lnTo>
                  <a:lnTo>
                    <a:pt x="8839" y="38228"/>
                  </a:lnTo>
                  <a:lnTo>
                    <a:pt x="12006" y="35797"/>
                  </a:lnTo>
                  <a:lnTo>
                    <a:pt x="15247" y="33514"/>
                  </a:lnTo>
                  <a:lnTo>
                    <a:pt x="18708" y="31231"/>
                  </a:lnTo>
                  <a:lnTo>
                    <a:pt x="22244" y="29095"/>
                  </a:lnTo>
                  <a:lnTo>
                    <a:pt x="25853" y="26959"/>
                  </a:lnTo>
                  <a:lnTo>
                    <a:pt x="29609" y="24970"/>
                  </a:lnTo>
                  <a:lnTo>
                    <a:pt x="33513" y="23055"/>
                  </a:lnTo>
                  <a:lnTo>
                    <a:pt x="37491" y="21140"/>
                  </a:lnTo>
                  <a:lnTo>
                    <a:pt x="41615" y="19372"/>
                  </a:lnTo>
                  <a:lnTo>
                    <a:pt x="45814" y="17678"/>
                  </a:lnTo>
                  <a:lnTo>
                    <a:pt x="50159" y="16057"/>
                  </a:lnTo>
                  <a:lnTo>
                    <a:pt x="54579" y="14511"/>
                  </a:lnTo>
                  <a:lnTo>
                    <a:pt x="59145" y="13038"/>
                  </a:lnTo>
                  <a:lnTo>
                    <a:pt x="63123" y="11785"/>
                  </a:lnTo>
                  <a:lnTo>
                    <a:pt x="67100" y="10681"/>
                  </a:lnTo>
                  <a:lnTo>
                    <a:pt x="71077" y="9649"/>
                  </a:lnTo>
                  <a:lnTo>
                    <a:pt x="75055" y="8692"/>
                  </a:lnTo>
                  <a:lnTo>
                    <a:pt x="78959" y="7808"/>
                  </a:lnTo>
                  <a:lnTo>
                    <a:pt x="82862" y="6998"/>
                  </a:lnTo>
                  <a:lnTo>
                    <a:pt x="86692" y="6188"/>
                  </a:lnTo>
                  <a:lnTo>
                    <a:pt x="90523" y="5525"/>
                  </a:lnTo>
                  <a:lnTo>
                    <a:pt x="94205" y="4936"/>
                  </a:lnTo>
                  <a:lnTo>
                    <a:pt x="97888" y="4346"/>
                  </a:lnTo>
                  <a:lnTo>
                    <a:pt x="104885" y="3389"/>
                  </a:lnTo>
                  <a:lnTo>
                    <a:pt x="111588" y="2652"/>
                  </a:lnTo>
                  <a:lnTo>
                    <a:pt x="117849" y="2137"/>
                  </a:lnTo>
                  <a:lnTo>
                    <a:pt x="123594" y="1695"/>
                  </a:lnTo>
                  <a:lnTo>
                    <a:pt x="128823" y="1474"/>
                  </a:lnTo>
                  <a:lnTo>
                    <a:pt x="133390" y="1326"/>
                  </a:lnTo>
                  <a:lnTo>
                    <a:pt x="137294" y="1179"/>
                  </a:lnTo>
                  <a:lnTo>
                    <a:pt x="142818" y="1253"/>
                  </a:lnTo>
                  <a:lnTo>
                    <a:pt x="144807" y="1253"/>
                  </a:lnTo>
                  <a:lnTo>
                    <a:pt x="144880" y="74"/>
                  </a:lnTo>
                  <a:lnTo>
                    <a:pt x="142818" y="74"/>
                  </a:lnTo>
                  <a:lnTo>
                    <a:pt x="1404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546" name="Google Shape;546;p59"/>
            <p:cNvSpPr/>
            <p:nvPr/>
          </p:nvSpPr>
          <p:spPr>
            <a:xfrm>
              <a:off x="536925" y="4742150"/>
              <a:ext cx="1172975" cy="583750"/>
            </a:xfrm>
            <a:custGeom>
              <a:rect b="b" l="l" r="r" t="t"/>
              <a:pathLst>
                <a:path extrusionOk="0" h="23350" w="46919">
                  <a:moveTo>
                    <a:pt x="0" y="0"/>
                  </a:moveTo>
                  <a:lnTo>
                    <a:pt x="0" y="1474"/>
                  </a:lnTo>
                  <a:lnTo>
                    <a:pt x="147" y="1621"/>
                  </a:lnTo>
                  <a:lnTo>
                    <a:pt x="1841" y="2726"/>
                  </a:lnTo>
                  <a:lnTo>
                    <a:pt x="3830" y="3978"/>
                  </a:lnTo>
                  <a:lnTo>
                    <a:pt x="6113" y="5230"/>
                  </a:lnTo>
                  <a:lnTo>
                    <a:pt x="8618" y="6556"/>
                  </a:lnTo>
                  <a:lnTo>
                    <a:pt x="11343" y="7955"/>
                  </a:lnTo>
                  <a:lnTo>
                    <a:pt x="14215" y="9355"/>
                  </a:lnTo>
                  <a:lnTo>
                    <a:pt x="20255" y="12154"/>
                  </a:lnTo>
                  <a:lnTo>
                    <a:pt x="26369" y="14879"/>
                  </a:lnTo>
                  <a:lnTo>
                    <a:pt x="32408" y="17457"/>
                  </a:lnTo>
                  <a:lnTo>
                    <a:pt x="42646" y="21729"/>
                  </a:lnTo>
                  <a:lnTo>
                    <a:pt x="46403" y="23349"/>
                  </a:lnTo>
                  <a:lnTo>
                    <a:pt x="46919" y="22244"/>
                  </a:lnTo>
                  <a:lnTo>
                    <a:pt x="43088" y="20624"/>
                  </a:lnTo>
                  <a:lnTo>
                    <a:pt x="32924" y="16426"/>
                  </a:lnTo>
                  <a:lnTo>
                    <a:pt x="26884" y="13848"/>
                  </a:lnTo>
                  <a:lnTo>
                    <a:pt x="20771" y="11122"/>
                  </a:lnTo>
                  <a:lnTo>
                    <a:pt x="14731" y="8324"/>
                  </a:lnTo>
                  <a:lnTo>
                    <a:pt x="11932" y="6924"/>
                  </a:lnTo>
                  <a:lnTo>
                    <a:pt x="9207" y="5598"/>
                  </a:lnTo>
                  <a:lnTo>
                    <a:pt x="6703" y="4272"/>
                  </a:lnTo>
                  <a:lnTo>
                    <a:pt x="4493" y="3020"/>
                  </a:lnTo>
                  <a:lnTo>
                    <a:pt x="2504" y="1768"/>
                  </a:lnTo>
                  <a:lnTo>
                    <a:pt x="810" y="66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grpSp>
      <p:sp>
        <p:nvSpPr>
          <p:cNvPr id="547" name="Google Shape;547;p59"/>
          <p:cNvSpPr txBox="1"/>
          <p:nvPr>
            <p:ph idx="1" type="body"/>
          </p:nvPr>
        </p:nvSpPr>
        <p:spPr>
          <a:xfrm>
            <a:off x="4654500" y="971550"/>
            <a:ext cx="4296600" cy="4896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Times New Roman"/>
                <a:ea typeface="Times New Roman"/>
                <a:cs typeface="Times New Roman"/>
                <a:sym typeface="Times New Roman"/>
              </a:rPr>
              <a:t>Most observed species (common name): </a:t>
            </a:r>
            <a:endParaRPr sz="18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800">
                <a:latin typeface="Times New Roman"/>
                <a:ea typeface="Times New Roman"/>
                <a:cs typeface="Times New Roman"/>
                <a:sym typeface="Times New Roman"/>
              </a:rPr>
              <a:t>I extracted the top species name from the observations dataset. I created a bar chart showing that species' observations across parks (top parks displayed). The study found that bats occurred the most number of times and they were most likely to be found in Yellowstone National Park.</a:t>
            </a:r>
            <a:endParaRPr b="1" sz="32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b="1" sz="3000">
              <a:latin typeface="Times New Roman"/>
              <a:ea typeface="Times New Roman"/>
              <a:cs typeface="Times New Roman"/>
              <a:sym typeface="Times New Roman"/>
            </a:endParaRPr>
          </a:p>
          <a:p>
            <a:pPr indent="0" lvl="0" marL="0" rtl="0" algn="l">
              <a:lnSpc>
                <a:spcPct val="150000"/>
              </a:lnSpc>
              <a:spcBef>
                <a:spcPts val="0"/>
              </a:spcBef>
              <a:spcAft>
                <a:spcPts val="800"/>
              </a:spcAft>
              <a:buNone/>
            </a:pPr>
            <a:r>
              <a:t/>
            </a:r>
            <a:endParaRPr b="1" sz="3000">
              <a:latin typeface="Times New Roman"/>
              <a:ea typeface="Times New Roman"/>
              <a:cs typeface="Times New Roman"/>
              <a:sym typeface="Times New Roman"/>
            </a:endParaRPr>
          </a:p>
        </p:txBody>
      </p:sp>
      <p:sp>
        <p:nvSpPr>
          <p:cNvPr id="548" name="Google Shape;548;p59"/>
          <p:cNvSpPr txBox="1"/>
          <p:nvPr>
            <p:ph type="title"/>
          </p:nvPr>
        </p:nvSpPr>
        <p:spPr>
          <a:xfrm>
            <a:off x="228600" y="1743375"/>
            <a:ext cx="3839400" cy="14160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latin typeface="Times New Roman"/>
                <a:ea typeface="Times New Roman"/>
                <a:cs typeface="Times New Roman"/>
                <a:sym typeface="Times New Roman"/>
              </a:rPr>
              <a:t>Which animal is most prevalent and what is their distribution amongst parks?</a:t>
            </a:r>
            <a:endParaRPr sz="63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2" name="Shape 552"/>
        <p:cNvGrpSpPr/>
        <p:nvPr/>
      </p:nvGrpSpPr>
      <p:grpSpPr>
        <a:xfrm>
          <a:off x="0" y="0"/>
          <a:ext cx="0" cy="0"/>
          <a:chOff x="0" y="0"/>
          <a:chExt cx="0" cy="0"/>
        </a:xfrm>
      </p:grpSpPr>
      <p:pic>
        <p:nvPicPr>
          <p:cNvPr id="553" name="Google Shape;553;p60" title="Screenshot 2025-11-23 221406.png"/>
          <p:cNvPicPr preferRelativeResize="0"/>
          <p:nvPr/>
        </p:nvPicPr>
        <p:blipFill>
          <a:blip r:embed="rId3">
            <a:alphaModFix/>
          </a:blip>
          <a:stretch>
            <a:fillRect/>
          </a:stretch>
        </p:blipFill>
        <p:spPr>
          <a:xfrm>
            <a:off x="1030314" y="202355"/>
            <a:ext cx="7546475" cy="473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7" name="Shape 557"/>
        <p:cNvGrpSpPr/>
        <p:nvPr/>
      </p:nvGrpSpPr>
      <p:grpSpPr>
        <a:xfrm>
          <a:off x="0" y="0"/>
          <a:ext cx="0" cy="0"/>
          <a:chOff x="0" y="0"/>
          <a:chExt cx="0" cy="0"/>
        </a:xfrm>
      </p:grpSpPr>
      <p:pic>
        <p:nvPicPr>
          <p:cNvPr id="558" name="Google Shape;558;p61" title="Screenshot 2025-11-23 221214.png"/>
          <p:cNvPicPr preferRelativeResize="0"/>
          <p:nvPr/>
        </p:nvPicPr>
        <p:blipFill>
          <a:blip r:embed="rId3">
            <a:alphaModFix/>
          </a:blip>
          <a:stretch>
            <a:fillRect/>
          </a:stretch>
        </p:blipFill>
        <p:spPr>
          <a:xfrm>
            <a:off x="228600" y="138500"/>
            <a:ext cx="7324225" cy="4773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p62"/>
          <p:cNvGrpSpPr/>
          <p:nvPr/>
        </p:nvGrpSpPr>
        <p:grpSpPr>
          <a:xfrm>
            <a:off x="-1" y="760310"/>
            <a:ext cx="4358410" cy="3487960"/>
            <a:chOff x="536925" y="238125"/>
            <a:chExt cx="6546125" cy="5238750"/>
          </a:xfrm>
        </p:grpSpPr>
        <p:sp>
          <p:nvSpPr>
            <p:cNvPr id="564" name="Google Shape;564;p62"/>
            <p:cNvSpPr/>
            <p:nvPr/>
          </p:nvSpPr>
          <p:spPr>
            <a:xfrm>
              <a:off x="536925" y="238125"/>
              <a:ext cx="6546125" cy="5238750"/>
            </a:xfrm>
            <a:custGeom>
              <a:rect b="b" l="l" r="r" t="t"/>
              <a:pathLst>
                <a:path extrusionOk="0" h="209550" w="261845">
                  <a:moveTo>
                    <a:pt x="135305" y="0"/>
                  </a:moveTo>
                  <a:lnTo>
                    <a:pt x="131254" y="74"/>
                  </a:lnTo>
                  <a:lnTo>
                    <a:pt x="127129" y="295"/>
                  </a:lnTo>
                  <a:lnTo>
                    <a:pt x="123078" y="589"/>
                  </a:lnTo>
                  <a:lnTo>
                    <a:pt x="118954" y="958"/>
                  </a:lnTo>
                  <a:lnTo>
                    <a:pt x="114829" y="1399"/>
                  </a:lnTo>
                  <a:lnTo>
                    <a:pt x="110704" y="1989"/>
                  </a:lnTo>
                  <a:lnTo>
                    <a:pt x="106579" y="2578"/>
                  </a:lnTo>
                  <a:lnTo>
                    <a:pt x="102455" y="3314"/>
                  </a:lnTo>
                  <a:lnTo>
                    <a:pt x="98256" y="4125"/>
                  </a:lnTo>
                  <a:lnTo>
                    <a:pt x="94132" y="5009"/>
                  </a:lnTo>
                  <a:lnTo>
                    <a:pt x="90964" y="5745"/>
                  </a:lnTo>
                  <a:lnTo>
                    <a:pt x="87797" y="6555"/>
                  </a:lnTo>
                  <a:lnTo>
                    <a:pt x="84704" y="7439"/>
                  </a:lnTo>
                  <a:lnTo>
                    <a:pt x="81537" y="8323"/>
                  </a:lnTo>
                  <a:lnTo>
                    <a:pt x="78443" y="9207"/>
                  </a:lnTo>
                  <a:lnTo>
                    <a:pt x="75276" y="10238"/>
                  </a:lnTo>
                  <a:lnTo>
                    <a:pt x="72182" y="11269"/>
                  </a:lnTo>
                  <a:lnTo>
                    <a:pt x="69089" y="12374"/>
                  </a:lnTo>
                  <a:lnTo>
                    <a:pt x="65995" y="13479"/>
                  </a:lnTo>
                  <a:lnTo>
                    <a:pt x="62975" y="14657"/>
                  </a:lnTo>
                  <a:lnTo>
                    <a:pt x="59882" y="15836"/>
                  </a:lnTo>
                  <a:lnTo>
                    <a:pt x="56862" y="17088"/>
                  </a:lnTo>
                  <a:lnTo>
                    <a:pt x="53842" y="18414"/>
                  </a:lnTo>
                  <a:lnTo>
                    <a:pt x="50822" y="19813"/>
                  </a:lnTo>
                  <a:lnTo>
                    <a:pt x="47802" y="21213"/>
                  </a:lnTo>
                  <a:lnTo>
                    <a:pt x="44782" y="22612"/>
                  </a:lnTo>
                  <a:lnTo>
                    <a:pt x="41836" y="24085"/>
                  </a:lnTo>
                  <a:lnTo>
                    <a:pt x="38890" y="25632"/>
                  </a:lnTo>
                  <a:lnTo>
                    <a:pt x="35944" y="27179"/>
                  </a:lnTo>
                  <a:lnTo>
                    <a:pt x="33071" y="28799"/>
                  </a:lnTo>
                  <a:lnTo>
                    <a:pt x="30199" y="30493"/>
                  </a:lnTo>
                  <a:lnTo>
                    <a:pt x="27326" y="32187"/>
                  </a:lnTo>
                  <a:lnTo>
                    <a:pt x="24454" y="33882"/>
                  </a:lnTo>
                  <a:lnTo>
                    <a:pt x="21655" y="35649"/>
                  </a:lnTo>
                  <a:lnTo>
                    <a:pt x="18856" y="37491"/>
                  </a:lnTo>
                  <a:lnTo>
                    <a:pt x="16057" y="39332"/>
                  </a:lnTo>
                  <a:lnTo>
                    <a:pt x="13332" y="41247"/>
                  </a:lnTo>
                  <a:lnTo>
                    <a:pt x="10606" y="43162"/>
                  </a:lnTo>
                  <a:lnTo>
                    <a:pt x="7881" y="45151"/>
                  </a:lnTo>
                  <a:lnTo>
                    <a:pt x="5230" y="47140"/>
                  </a:lnTo>
                  <a:lnTo>
                    <a:pt x="2578" y="49202"/>
                  </a:lnTo>
                  <a:lnTo>
                    <a:pt x="0" y="51264"/>
                  </a:lnTo>
                  <a:lnTo>
                    <a:pt x="0" y="52811"/>
                  </a:lnTo>
                  <a:lnTo>
                    <a:pt x="2578" y="50675"/>
                  </a:lnTo>
                  <a:lnTo>
                    <a:pt x="5230" y="48613"/>
                  </a:lnTo>
                  <a:lnTo>
                    <a:pt x="7881" y="46624"/>
                  </a:lnTo>
                  <a:lnTo>
                    <a:pt x="10606" y="44635"/>
                  </a:lnTo>
                  <a:lnTo>
                    <a:pt x="13332" y="42647"/>
                  </a:lnTo>
                  <a:lnTo>
                    <a:pt x="16057" y="40732"/>
                  </a:lnTo>
                  <a:lnTo>
                    <a:pt x="18856" y="38890"/>
                  </a:lnTo>
                  <a:lnTo>
                    <a:pt x="21655" y="37049"/>
                  </a:lnTo>
                  <a:lnTo>
                    <a:pt x="24527" y="35281"/>
                  </a:lnTo>
                  <a:lnTo>
                    <a:pt x="27326" y="33513"/>
                  </a:lnTo>
                  <a:lnTo>
                    <a:pt x="30199" y="31819"/>
                  </a:lnTo>
                  <a:lnTo>
                    <a:pt x="33145" y="30125"/>
                  </a:lnTo>
                  <a:lnTo>
                    <a:pt x="36017" y="28505"/>
                  </a:lnTo>
                  <a:lnTo>
                    <a:pt x="38964" y="26958"/>
                  </a:lnTo>
                  <a:lnTo>
                    <a:pt x="41910" y="25411"/>
                  </a:lnTo>
                  <a:lnTo>
                    <a:pt x="44930" y="23864"/>
                  </a:lnTo>
                  <a:lnTo>
                    <a:pt x="47876" y="22465"/>
                  </a:lnTo>
                  <a:lnTo>
                    <a:pt x="50896" y="21065"/>
                  </a:lnTo>
                  <a:lnTo>
                    <a:pt x="53916" y="19666"/>
                  </a:lnTo>
                  <a:lnTo>
                    <a:pt x="57009" y="18340"/>
                  </a:lnTo>
                  <a:lnTo>
                    <a:pt x="60029" y="17088"/>
                  </a:lnTo>
                  <a:lnTo>
                    <a:pt x="63123" y="15836"/>
                  </a:lnTo>
                  <a:lnTo>
                    <a:pt x="66216" y="14657"/>
                  </a:lnTo>
                  <a:lnTo>
                    <a:pt x="69310" y="13553"/>
                  </a:lnTo>
                  <a:lnTo>
                    <a:pt x="72403" y="12448"/>
                  </a:lnTo>
                  <a:lnTo>
                    <a:pt x="75497" y="11417"/>
                  </a:lnTo>
                  <a:lnTo>
                    <a:pt x="78664" y="10385"/>
                  </a:lnTo>
                  <a:lnTo>
                    <a:pt x="81758" y="9502"/>
                  </a:lnTo>
                  <a:lnTo>
                    <a:pt x="84925" y="8544"/>
                  </a:lnTo>
                  <a:lnTo>
                    <a:pt x="88092" y="7734"/>
                  </a:lnTo>
                  <a:lnTo>
                    <a:pt x="91185" y="6924"/>
                  </a:lnTo>
                  <a:lnTo>
                    <a:pt x="94353" y="6187"/>
                  </a:lnTo>
                  <a:lnTo>
                    <a:pt x="98551" y="5303"/>
                  </a:lnTo>
                  <a:lnTo>
                    <a:pt x="102676" y="4493"/>
                  </a:lnTo>
                  <a:lnTo>
                    <a:pt x="106800" y="3756"/>
                  </a:lnTo>
                  <a:lnTo>
                    <a:pt x="110851" y="3094"/>
                  </a:lnTo>
                  <a:lnTo>
                    <a:pt x="114976" y="2578"/>
                  </a:lnTo>
                  <a:lnTo>
                    <a:pt x="119101" y="2136"/>
                  </a:lnTo>
                  <a:lnTo>
                    <a:pt x="123152" y="1768"/>
                  </a:lnTo>
                  <a:lnTo>
                    <a:pt x="127203" y="1473"/>
                  </a:lnTo>
                  <a:lnTo>
                    <a:pt x="131254" y="1252"/>
                  </a:lnTo>
                  <a:lnTo>
                    <a:pt x="135305" y="1178"/>
                  </a:lnTo>
                  <a:lnTo>
                    <a:pt x="139356" y="1178"/>
                  </a:lnTo>
                  <a:lnTo>
                    <a:pt x="143333" y="1252"/>
                  </a:lnTo>
                  <a:lnTo>
                    <a:pt x="147311" y="1399"/>
                  </a:lnTo>
                  <a:lnTo>
                    <a:pt x="151288" y="1620"/>
                  </a:lnTo>
                  <a:lnTo>
                    <a:pt x="155266" y="1989"/>
                  </a:lnTo>
                  <a:lnTo>
                    <a:pt x="159243" y="2357"/>
                  </a:lnTo>
                  <a:lnTo>
                    <a:pt x="163147" y="2873"/>
                  </a:lnTo>
                  <a:lnTo>
                    <a:pt x="167050" y="3462"/>
                  </a:lnTo>
                  <a:lnTo>
                    <a:pt x="170954" y="4125"/>
                  </a:lnTo>
                  <a:lnTo>
                    <a:pt x="174784" y="4935"/>
                  </a:lnTo>
                  <a:lnTo>
                    <a:pt x="178614" y="5745"/>
                  </a:lnTo>
                  <a:lnTo>
                    <a:pt x="182444" y="6703"/>
                  </a:lnTo>
                  <a:lnTo>
                    <a:pt x="186201" y="7734"/>
                  </a:lnTo>
                  <a:lnTo>
                    <a:pt x="189957" y="8839"/>
                  </a:lnTo>
                  <a:lnTo>
                    <a:pt x="193714" y="10017"/>
                  </a:lnTo>
                  <a:lnTo>
                    <a:pt x="197470" y="11343"/>
                  </a:lnTo>
                  <a:lnTo>
                    <a:pt x="201079" y="12669"/>
                  </a:lnTo>
                  <a:lnTo>
                    <a:pt x="204762" y="14142"/>
                  </a:lnTo>
                  <a:lnTo>
                    <a:pt x="208371" y="15689"/>
                  </a:lnTo>
                  <a:lnTo>
                    <a:pt x="211980" y="17309"/>
                  </a:lnTo>
                  <a:lnTo>
                    <a:pt x="215516" y="19003"/>
                  </a:lnTo>
                  <a:lnTo>
                    <a:pt x="219051" y="20771"/>
                  </a:lnTo>
                  <a:lnTo>
                    <a:pt x="221482" y="22097"/>
                  </a:lnTo>
                  <a:lnTo>
                    <a:pt x="223986" y="23570"/>
                  </a:lnTo>
                  <a:lnTo>
                    <a:pt x="226564" y="25117"/>
                  </a:lnTo>
                  <a:lnTo>
                    <a:pt x="229142" y="26811"/>
                  </a:lnTo>
                  <a:lnTo>
                    <a:pt x="231794" y="28652"/>
                  </a:lnTo>
                  <a:lnTo>
                    <a:pt x="234372" y="30641"/>
                  </a:lnTo>
                  <a:lnTo>
                    <a:pt x="237023" y="32777"/>
                  </a:lnTo>
                  <a:lnTo>
                    <a:pt x="239527" y="35060"/>
                  </a:lnTo>
                  <a:lnTo>
                    <a:pt x="242032" y="37491"/>
                  </a:lnTo>
                  <a:lnTo>
                    <a:pt x="244462" y="40069"/>
                  </a:lnTo>
                  <a:lnTo>
                    <a:pt x="245641" y="41394"/>
                  </a:lnTo>
                  <a:lnTo>
                    <a:pt x="246746" y="42794"/>
                  </a:lnTo>
                  <a:lnTo>
                    <a:pt x="247850" y="44193"/>
                  </a:lnTo>
                  <a:lnTo>
                    <a:pt x="248955" y="45666"/>
                  </a:lnTo>
                  <a:lnTo>
                    <a:pt x="249986" y="47213"/>
                  </a:lnTo>
                  <a:lnTo>
                    <a:pt x="251018" y="48760"/>
                  </a:lnTo>
                  <a:lnTo>
                    <a:pt x="251975" y="50307"/>
                  </a:lnTo>
                  <a:lnTo>
                    <a:pt x="252933" y="51927"/>
                  </a:lnTo>
                  <a:lnTo>
                    <a:pt x="253817" y="53621"/>
                  </a:lnTo>
                  <a:lnTo>
                    <a:pt x="254627" y="55315"/>
                  </a:lnTo>
                  <a:lnTo>
                    <a:pt x="255437" y="57083"/>
                  </a:lnTo>
                  <a:lnTo>
                    <a:pt x="256174" y="58924"/>
                  </a:lnTo>
                  <a:lnTo>
                    <a:pt x="256910" y="60766"/>
                  </a:lnTo>
                  <a:lnTo>
                    <a:pt x="257573" y="62681"/>
                  </a:lnTo>
                  <a:lnTo>
                    <a:pt x="258162" y="64670"/>
                  </a:lnTo>
                  <a:lnTo>
                    <a:pt x="258678" y="66585"/>
                  </a:lnTo>
                  <a:lnTo>
                    <a:pt x="259120" y="68573"/>
                  </a:lnTo>
                  <a:lnTo>
                    <a:pt x="259562" y="70562"/>
                  </a:lnTo>
                  <a:lnTo>
                    <a:pt x="259856" y="72551"/>
                  </a:lnTo>
                  <a:lnTo>
                    <a:pt x="260151" y="74539"/>
                  </a:lnTo>
                  <a:lnTo>
                    <a:pt x="260372" y="76602"/>
                  </a:lnTo>
                  <a:lnTo>
                    <a:pt x="260519" y="78664"/>
                  </a:lnTo>
                  <a:lnTo>
                    <a:pt x="260667" y="80726"/>
                  </a:lnTo>
                  <a:lnTo>
                    <a:pt x="260667" y="82789"/>
                  </a:lnTo>
                  <a:lnTo>
                    <a:pt x="260667" y="84925"/>
                  </a:lnTo>
                  <a:lnTo>
                    <a:pt x="260593" y="87061"/>
                  </a:lnTo>
                  <a:lnTo>
                    <a:pt x="260446" y="89197"/>
                  </a:lnTo>
                  <a:lnTo>
                    <a:pt x="260225" y="91333"/>
                  </a:lnTo>
                  <a:lnTo>
                    <a:pt x="260004" y="93248"/>
                  </a:lnTo>
                  <a:lnTo>
                    <a:pt x="259709" y="95237"/>
                  </a:lnTo>
                  <a:lnTo>
                    <a:pt x="259414" y="97225"/>
                  </a:lnTo>
                  <a:lnTo>
                    <a:pt x="258972" y="99214"/>
                  </a:lnTo>
                  <a:lnTo>
                    <a:pt x="258531" y="101203"/>
                  </a:lnTo>
                  <a:lnTo>
                    <a:pt x="258089" y="103191"/>
                  </a:lnTo>
                  <a:lnTo>
                    <a:pt x="257573" y="105180"/>
                  </a:lnTo>
                  <a:lnTo>
                    <a:pt x="256984" y="107242"/>
                  </a:lnTo>
                  <a:lnTo>
                    <a:pt x="256321" y="109231"/>
                  </a:lnTo>
                  <a:lnTo>
                    <a:pt x="255658" y="111220"/>
                  </a:lnTo>
                  <a:lnTo>
                    <a:pt x="254921" y="113209"/>
                  </a:lnTo>
                  <a:lnTo>
                    <a:pt x="254111" y="115271"/>
                  </a:lnTo>
                  <a:lnTo>
                    <a:pt x="253301" y="117260"/>
                  </a:lnTo>
                  <a:lnTo>
                    <a:pt x="252417" y="119322"/>
                  </a:lnTo>
                  <a:lnTo>
                    <a:pt x="250502" y="123299"/>
                  </a:lnTo>
                  <a:lnTo>
                    <a:pt x="248587" y="126982"/>
                  </a:lnTo>
                  <a:lnTo>
                    <a:pt x="246525" y="130665"/>
                  </a:lnTo>
                  <a:lnTo>
                    <a:pt x="244389" y="134274"/>
                  </a:lnTo>
                  <a:lnTo>
                    <a:pt x="242032" y="137810"/>
                  </a:lnTo>
                  <a:lnTo>
                    <a:pt x="239601" y="141271"/>
                  </a:lnTo>
                  <a:lnTo>
                    <a:pt x="237097" y="144659"/>
                  </a:lnTo>
                  <a:lnTo>
                    <a:pt x="234445" y="147974"/>
                  </a:lnTo>
                  <a:lnTo>
                    <a:pt x="231646" y="151215"/>
                  </a:lnTo>
                  <a:lnTo>
                    <a:pt x="228774" y="154382"/>
                  </a:lnTo>
                  <a:lnTo>
                    <a:pt x="225828" y="157476"/>
                  </a:lnTo>
                  <a:lnTo>
                    <a:pt x="222808" y="160422"/>
                  </a:lnTo>
                  <a:lnTo>
                    <a:pt x="219714" y="163221"/>
                  </a:lnTo>
                  <a:lnTo>
                    <a:pt x="216547" y="165946"/>
                  </a:lnTo>
                  <a:lnTo>
                    <a:pt x="213232" y="168524"/>
                  </a:lnTo>
                  <a:lnTo>
                    <a:pt x="209918" y="171028"/>
                  </a:lnTo>
                  <a:lnTo>
                    <a:pt x="206603" y="173385"/>
                  </a:lnTo>
                  <a:lnTo>
                    <a:pt x="203805" y="175079"/>
                  </a:lnTo>
                  <a:lnTo>
                    <a:pt x="201006" y="176847"/>
                  </a:lnTo>
                  <a:lnTo>
                    <a:pt x="198133" y="178467"/>
                  </a:lnTo>
                  <a:lnTo>
                    <a:pt x="195187" y="180088"/>
                  </a:lnTo>
                  <a:lnTo>
                    <a:pt x="192093" y="181635"/>
                  </a:lnTo>
                  <a:lnTo>
                    <a:pt x="189000" y="183181"/>
                  </a:lnTo>
                  <a:lnTo>
                    <a:pt x="185759" y="184654"/>
                  </a:lnTo>
                  <a:lnTo>
                    <a:pt x="182444" y="186054"/>
                  </a:lnTo>
                  <a:lnTo>
                    <a:pt x="179056" y="187453"/>
                  </a:lnTo>
                  <a:lnTo>
                    <a:pt x="175595" y="188779"/>
                  </a:lnTo>
                  <a:lnTo>
                    <a:pt x="172059" y="190031"/>
                  </a:lnTo>
                  <a:lnTo>
                    <a:pt x="168376" y="191283"/>
                  </a:lnTo>
                  <a:lnTo>
                    <a:pt x="164694" y="192462"/>
                  </a:lnTo>
                  <a:lnTo>
                    <a:pt x="160863" y="193567"/>
                  </a:lnTo>
                  <a:lnTo>
                    <a:pt x="156886" y="194672"/>
                  </a:lnTo>
                  <a:lnTo>
                    <a:pt x="152909" y="195703"/>
                  </a:lnTo>
                  <a:lnTo>
                    <a:pt x="144144" y="197912"/>
                  </a:lnTo>
                  <a:lnTo>
                    <a:pt x="135747" y="199827"/>
                  </a:lnTo>
                  <a:lnTo>
                    <a:pt x="127718" y="201522"/>
                  </a:lnTo>
                  <a:lnTo>
                    <a:pt x="119911" y="203068"/>
                  </a:lnTo>
                  <a:lnTo>
                    <a:pt x="112398" y="204394"/>
                  </a:lnTo>
                  <a:lnTo>
                    <a:pt x="105106" y="205499"/>
                  </a:lnTo>
                  <a:lnTo>
                    <a:pt x="98035" y="206383"/>
                  </a:lnTo>
                  <a:lnTo>
                    <a:pt x="91038" y="207193"/>
                  </a:lnTo>
                  <a:lnTo>
                    <a:pt x="86692" y="207561"/>
                  </a:lnTo>
                  <a:lnTo>
                    <a:pt x="82420" y="207856"/>
                  </a:lnTo>
                  <a:lnTo>
                    <a:pt x="78222" y="208077"/>
                  </a:lnTo>
                  <a:lnTo>
                    <a:pt x="74097" y="208298"/>
                  </a:lnTo>
                  <a:lnTo>
                    <a:pt x="69973" y="208372"/>
                  </a:lnTo>
                  <a:lnTo>
                    <a:pt x="65995" y="208372"/>
                  </a:lnTo>
                  <a:lnTo>
                    <a:pt x="62018" y="208298"/>
                  </a:lnTo>
                  <a:lnTo>
                    <a:pt x="58114" y="208224"/>
                  </a:lnTo>
                  <a:lnTo>
                    <a:pt x="54210" y="208003"/>
                  </a:lnTo>
                  <a:lnTo>
                    <a:pt x="50380" y="207709"/>
                  </a:lnTo>
                  <a:lnTo>
                    <a:pt x="46624" y="207340"/>
                  </a:lnTo>
                  <a:lnTo>
                    <a:pt x="42941" y="206972"/>
                  </a:lnTo>
                  <a:lnTo>
                    <a:pt x="39258" y="206456"/>
                  </a:lnTo>
                  <a:lnTo>
                    <a:pt x="35649" y="205867"/>
                  </a:lnTo>
                  <a:lnTo>
                    <a:pt x="32114" y="205204"/>
                  </a:lnTo>
                  <a:lnTo>
                    <a:pt x="28578" y="204541"/>
                  </a:lnTo>
                  <a:lnTo>
                    <a:pt x="24527" y="203584"/>
                  </a:lnTo>
                  <a:lnTo>
                    <a:pt x="20550" y="202479"/>
                  </a:lnTo>
                  <a:lnTo>
                    <a:pt x="16793" y="201374"/>
                  </a:lnTo>
                  <a:lnTo>
                    <a:pt x="13184" y="200048"/>
                  </a:lnTo>
                  <a:lnTo>
                    <a:pt x="9649" y="198649"/>
                  </a:lnTo>
                  <a:lnTo>
                    <a:pt x="6261" y="197176"/>
                  </a:lnTo>
                  <a:lnTo>
                    <a:pt x="3094" y="195555"/>
                  </a:lnTo>
                  <a:lnTo>
                    <a:pt x="0" y="193861"/>
                  </a:lnTo>
                  <a:lnTo>
                    <a:pt x="0" y="195261"/>
                  </a:lnTo>
                  <a:lnTo>
                    <a:pt x="3020" y="196881"/>
                  </a:lnTo>
                  <a:lnTo>
                    <a:pt x="6261" y="198502"/>
                  </a:lnTo>
                  <a:lnTo>
                    <a:pt x="9575" y="199901"/>
                  </a:lnTo>
                  <a:lnTo>
                    <a:pt x="13111" y="201301"/>
                  </a:lnTo>
                  <a:lnTo>
                    <a:pt x="16720" y="202553"/>
                  </a:lnTo>
                  <a:lnTo>
                    <a:pt x="20403" y="203658"/>
                  </a:lnTo>
                  <a:lnTo>
                    <a:pt x="24306" y="204762"/>
                  </a:lnTo>
                  <a:lnTo>
                    <a:pt x="28284" y="205646"/>
                  </a:lnTo>
                  <a:lnTo>
                    <a:pt x="32850" y="206604"/>
                  </a:lnTo>
                  <a:lnTo>
                    <a:pt x="37491" y="207340"/>
                  </a:lnTo>
                  <a:lnTo>
                    <a:pt x="42205" y="208077"/>
                  </a:lnTo>
                  <a:lnTo>
                    <a:pt x="46992" y="208592"/>
                  </a:lnTo>
                  <a:lnTo>
                    <a:pt x="51853" y="209034"/>
                  </a:lnTo>
                  <a:lnTo>
                    <a:pt x="56788" y="209329"/>
                  </a:lnTo>
                  <a:lnTo>
                    <a:pt x="61797" y="209476"/>
                  </a:lnTo>
                  <a:lnTo>
                    <a:pt x="66953" y="209550"/>
                  </a:lnTo>
                  <a:lnTo>
                    <a:pt x="72845" y="209476"/>
                  </a:lnTo>
                  <a:lnTo>
                    <a:pt x="78811" y="209255"/>
                  </a:lnTo>
                  <a:lnTo>
                    <a:pt x="84925" y="208887"/>
                  </a:lnTo>
                  <a:lnTo>
                    <a:pt x="91185" y="208372"/>
                  </a:lnTo>
                  <a:lnTo>
                    <a:pt x="98109" y="207561"/>
                  </a:lnTo>
                  <a:lnTo>
                    <a:pt x="105254" y="206677"/>
                  </a:lnTo>
                  <a:lnTo>
                    <a:pt x="112619" y="205499"/>
                  </a:lnTo>
                  <a:lnTo>
                    <a:pt x="120132" y="204173"/>
                  </a:lnTo>
                  <a:lnTo>
                    <a:pt x="127939" y="202700"/>
                  </a:lnTo>
                  <a:lnTo>
                    <a:pt x="135968" y="200932"/>
                  </a:lnTo>
                  <a:lnTo>
                    <a:pt x="144438" y="199017"/>
                  </a:lnTo>
                  <a:lnTo>
                    <a:pt x="153130" y="196881"/>
                  </a:lnTo>
                  <a:lnTo>
                    <a:pt x="157181" y="195850"/>
                  </a:lnTo>
                  <a:lnTo>
                    <a:pt x="161158" y="194745"/>
                  </a:lnTo>
                  <a:lnTo>
                    <a:pt x="165062" y="193567"/>
                  </a:lnTo>
                  <a:lnTo>
                    <a:pt x="168818" y="192388"/>
                  </a:lnTo>
                  <a:lnTo>
                    <a:pt x="172501" y="191136"/>
                  </a:lnTo>
                  <a:lnTo>
                    <a:pt x="176036" y="189884"/>
                  </a:lnTo>
                  <a:lnTo>
                    <a:pt x="179572" y="188485"/>
                  </a:lnTo>
                  <a:lnTo>
                    <a:pt x="182960" y="187159"/>
                  </a:lnTo>
                  <a:lnTo>
                    <a:pt x="186275" y="185686"/>
                  </a:lnTo>
                  <a:lnTo>
                    <a:pt x="189515" y="184213"/>
                  </a:lnTo>
                  <a:lnTo>
                    <a:pt x="192683" y="182739"/>
                  </a:lnTo>
                  <a:lnTo>
                    <a:pt x="195702" y="181119"/>
                  </a:lnTo>
                  <a:lnTo>
                    <a:pt x="198722" y="179499"/>
                  </a:lnTo>
                  <a:lnTo>
                    <a:pt x="201595" y="177804"/>
                  </a:lnTo>
                  <a:lnTo>
                    <a:pt x="204467" y="176110"/>
                  </a:lnTo>
                  <a:lnTo>
                    <a:pt x="207193" y="174343"/>
                  </a:lnTo>
                  <a:lnTo>
                    <a:pt x="210654" y="171986"/>
                  </a:lnTo>
                  <a:lnTo>
                    <a:pt x="213969" y="169481"/>
                  </a:lnTo>
                  <a:lnTo>
                    <a:pt x="217283" y="166903"/>
                  </a:lnTo>
                  <a:lnTo>
                    <a:pt x="220451" y="164105"/>
                  </a:lnTo>
                  <a:lnTo>
                    <a:pt x="223618" y="161232"/>
                  </a:lnTo>
                  <a:lnTo>
                    <a:pt x="226711" y="158286"/>
                  </a:lnTo>
                  <a:lnTo>
                    <a:pt x="229658" y="155192"/>
                  </a:lnTo>
                  <a:lnTo>
                    <a:pt x="232530" y="152025"/>
                  </a:lnTo>
                  <a:lnTo>
                    <a:pt x="235329" y="148784"/>
                  </a:lnTo>
                  <a:lnTo>
                    <a:pt x="237981" y="145396"/>
                  </a:lnTo>
                  <a:lnTo>
                    <a:pt x="240559" y="141934"/>
                  </a:lnTo>
                  <a:lnTo>
                    <a:pt x="243063" y="138472"/>
                  </a:lnTo>
                  <a:lnTo>
                    <a:pt x="245346" y="134863"/>
                  </a:lnTo>
                  <a:lnTo>
                    <a:pt x="247556" y="131254"/>
                  </a:lnTo>
                  <a:lnTo>
                    <a:pt x="249618" y="127571"/>
                  </a:lnTo>
                  <a:lnTo>
                    <a:pt x="251533" y="123815"/>
                  </a:lnTo>
                  <a:lnTo>
                    <a:pt x="253522" y="119764"/>
                  </a:lnTo>
                  <a:lnTo>
                    <a:pt x="254406" y="117702"/>
                  </a:lnTo>
                  <a:lnTo>
                    <a:pt x="255216" y="115713"/>
                  </a:lnTo>
                  <a:lnTo>
                    <a:pt x="256026" y="113650"/>
                  </a:lnTo>
                  <a:lnTo>
                    <a:pt x="256763" y="111588"/>
                  </a:lnTo>
                  <a:lnTo>
                    <a:pt x="257426" y="109599"/>
                  </a:lnTo>
                  <a:lnTo>
                    <a:pt x="258089" y="107537"/>
                  </a:lnTo>
                  <a:lnTo>
                    <a:pt x="258678" y="105548"/>
                  </a:lnTo>
                  <a:lnTo>
                    <a:pt x="259193" y="103486"/>
                  </a:lnTo>
                  <a:lnTo>
                    <a:pt x="259709" y="101497"/>
                  </a:lnTo>
                  <a:lnTo>
                    <a:pt x="260151" y="99435"/>
                  </a:lnTo>
                  <a:lnTo>
                    <a:pt x="260519" y="97446"/>
                  </a:lnTo>
                  <a:lnTo>
                    <a:pt x="260887" y="95458"/>
                  </a:lnTo>
                  <a:lnTo>
                    <a:pt x="261182" y="93395"/>
                  </a:lnTo>
                  <a:lnTo>
                    <a:pt x="261403" y="91407"/>
                  </a:lnTo>
                  <a:lnTo>
                    <a:pt x="261624" y="89271"/>
                  </a:lnTo>
                  <a:lnTo>
                    <a:pt x="261771" y="87061"/>
                  </a:lnTo>
                  <a:lnTo>
                    <a:pt x="261845" y="84925"/>
                  </a:lnTo>
                  <a:lnTo>
                    <a:pt x="261845" y="82789"/>
                  </a:lnTo>
                  <a:lnTo>
                    <a:pt x="261845" y="80653"/>
                  </a:lnTo>
                  <a:lnTo>
                    <a:pt x="261698" y="78590"/>
                  </a:lnTo>
                  <a:lnTo>
                    <a:pt x="261550" y="76454"/>
                  </a:lnTo>
                  <a:lnTo>
                    <a:pt x="261329" y="74392"/>
                  </a:lnTo>
                  <a:lnTo>
                    <a:pt x="261035" y="72330"/>
                  </a:lnTo>
                  <a:lnTo>
                    <a:pt x="260667" y="70341"/>
                  </a:lnTo>
                  <a:lnTo>
                    <a:pt x="260298" y="68279"/>
                  </a:lnTo>
                  <a:lnTo>
                    <a:pt x="259783" y="66290"/>
                  </a:lnTo>
                  <a:lnTo>
                    <a:pt x="259267" y="64301"/>
                  </a:lnTo>
                  <a:lnTo>
                    <a:pt x="258678" y="62313"/>
                  </a:lnTo>
                  <a:lnTo>
                    <a:pt x="258015" y="60398"/>
                  </a:lnTo>
                  <a:lnTo>
                    <a:pt x="257278" y="58482"/>
                  </a:lnTo>
                  <a:lnTo>
                    <a:pt x="256542" y="56641"/>
                  </a:lnTo>
                  <a:lnTo>
                    <a:pt x="255732" y="54873"/>
                  </a:lnTo>
                  <a:lnTo>
                    <a:pt x="254848" y="53106"/>
                  </a:lnTo>
                  <a:lnTo>
                    <a:pt x="253964" y="51412"/>
                  </a:lnTo>
                  <a:lnTo>
                    <a:pt x="253006" y="49717"/>
                  </a:lnTo>
                  <a:lnTo>
                    <a:pt x="252049" y="48171"/>
                  </a:lnTo>
                  <a:lnTo>
                    <a:pt x="251018" y="46550"/>
                  </a:lnTo>
                  <a:lnTo>
                    <a:pt x="249913" y="45004"/>
                  </a:lnTo>
                  <a:lnTo>
                    <a:pt x="248808" y="43530"/>
                  </a:lnTo>
                  <a:lnTo>
                    <a:pt x="247703" y="42057"/>
                  </a:lnTo>
                  <a:lnTo>
                    <a:pt x="246525" y="40658"/>
                  </a:lnTo>
                  <a:lnTo>
                    <a:pt x="245346" y="39332"/>
                  </a:lnTo>
                  <a:lnTo>
                    <a:pt x="242916" y="36680"/>
                  </a:lnTo>
                  <a:lnTo>
                    <a:pt x="240411" y="34250"/>
                  </a:lnTo>
                  <a:lnTo>
                    <a:pt x="237760" y="31893"/>
                  </a:lnTo>
                  <a:lnTo>
                    <a:pt x="235182" y="29757"/>
                  </a:lnTo>
                  <a:lnTo>
                    <a:pt x="232530" y="27768"/>
                  </a:lnTo>
                  <a:lnTo>
                    <a:pt x="229879" y="25853"/>
                  </a:lnTo>
                  <a:lnTo>
                    <a:pt x="227227" y="24159"/>
                  </a:lnTo>
                  <a:lnTo>
                    <a:pt x="224649" y="22539"/>
                  </a:lnTo>
                  <a:lnTo>
                    <a:pt x="222071" y="21065"/>
                  </a:lnTo>
                  <a:lnTo>
                    <a:pt x="219640" y="19740"/>
                  </a:lnTo>
                  <a:lnTo>
                    <a:pt x="216031" y="17972"/>
                  </a:lnTo>
                  <a:lnTo>
                    <a:pt x="212496" y="16204"/>
                  </a:lnTo>
                  <a:lnTo>
                    <a:pt x="208887" y="14584"/>
                  </a:lnTo>
                  <a:lnTo>
                    <a:pt x="205204" y="13037"/>
                  </a:lnTo>
                  <a:lnTo>
                    <a:pt x="201521" y="11564"/>
                  </a:lnTo>
                  <a:lnTo>
                    <a:pt x="197838" y="10238"/>
                  </a:lnTo>
                  <a:lnTo>
                    <a:pt x="194082" y="8912"/>
                  </a:lnTo>
                  <a:lnTo>
                    <a:pt x="190326" y="7734"/>
                  </a:lnTo>
                  <a:lnTo>
                    <a:pt x="186569" y="6555"/>
                  </a:lnTo>
                  <a:lnTo>
                    <a:pt x="182739" y="5524"/>
                  </a:lnTo>
                  <a:lnTo>
                    <a:pt x="178909" y="4640"/>
                  </a:lnTo>
                  <a:lnTo>
                    <a:pt x="175079" y="3756"/>
                  </a:lnTo>
                  <a:lnTo>
                    <a:pt x="171175" y="3020"/>
                  </a:lnTo>
                  <a:lnTo>
                    <a:pt x="167271" y="2283"/>
                  </a:lnTo>
                  <a:lnTo>
                    <a:pt x="163294" y="1694"/>
                  </a:lnTo>
                  <a:lnTo>
                    <a:pt x="159390" y="1178"/>
                  </a:lnTo>
                  <a:lnTo>
                    <a:pt x="155413" y="810"/>
                  </a:lnTo>
                  <a:lnTo>
                    <a:pt x="151436" y="442"/>
                  </a:lnTo>
                  <a:lnTo>
                    <a:pt x="147384" y="221"/>
                  </a:lnTo>
                  <a:lnTo>
                    <a:pt x="143407" y="74"/>
                  </a:lnTo>
                  <a:lnTo>
                    <a:pt x="1393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565" name="Google Shape;565;p62"/>
            <p:cNvSpPr/>
            <p:nvPr/>
          </p:nvSpPr>
          <p:spPr>
            <a:xfrm>
              <a:off x="536925" y="582450"/>
              <a:ext cx="3622025" cy="1145375"/>
            </a:xfrm>
            <a:custGeom>
              <a:rect b="b" l="l" r="r" t="t"/>
              <a:pathLst>
                <a:path extrusionOk="0" h="45815" w="144881">
                  <a:moveTo>
                    <a:pt x="137294" y="1"/>
                  </a:moveTo>
                  <a:lnTo>
                    <a:pt x="133390" y="148"/>
                  </a:lnTo>
                  <a:lnTo>
                    <a:pt x="128750" y="295"/>
                  </a:lnTo>
                  <a:lnTo>
                    <a:pt x="123594" y="516"/>
                  </a:lnTo>
                  <a:lnTo>
                    <a:pt x="117775" y="958"/>
                  </a:lnTo>
                  <a:lnTo>
                    <a:pt x="111514" y="1474"/>
                  </a:lnTo>
                  <a:lnTo>
                    <a:pt x="104812" y="2284"/>
                  </a:lnTo>
                  <a:lnTo>
                    <a:pt x="97741" y="3168"/>
                  </a:lnTo>
                  <a:lnTo>
                    <a:pt x="94058" y="3757"/>
                  </a:lnTo>
                  <a:lnTo>
                    <a:pt x="90302" y="4346"/>
                  </a:lnTo>
                  <a:lnTo>
                    <a:pt x="86471" y="5083"/>
                  </a:lnTo>
                  <a:lnTo>
                    <a:pt x="82641" y="5819"/>
                  </a:lnTo>
                  <a:lnTo>
                    <a:pt x="78738" y="6630"/>
                  </a:lnTo>
                  <a:lnTo>
                    <a:pt x="74834" y="7513"/>
                  </a:lnTo>
                  <a:lnTo>
                    <a:pt x="70857" y="8471"/>
                  </a:lnTo>
                  <a:lnTo>
                    <a:pt x="66805" y="9502"/>
                  </a:lnTo>
                  <a:lnTo>
                    <a:pt x="62828" y="10681"/>
                  </a:lnTo>
                  <a:lnTo>
                    <a:pt x="58777" y="11859"/>
                  </a:lnTo>
                  <a:lnTo>
                    <a:pt x="54284" y="13332"/>
                  </a:lnTo>
                  <a:lnTo>
                    <a:pt x="49938" y="14879"/>
                  </a:lnTo>
                  <a:lnTo>
                    <a:pt x="45593" y="16499"/>
                  </a:lnTo>
                  <a:lnTo>
                    <a:pt x="41468" y="18194"/>
                  </a:lnTo>
                  <a:lnTo>
                    <a:pt x="37417" y="19961"/>
                  </a:lnTo>
                  <a:lnTo>
                    <a:pt x="33440" y="21803"/>
                  </a:lnTo>
                  <a:lnTo>
                    <a:pt x="29536" y="23644"/>
                  </a:lnTo>
                  <a:lnTo>
                    <a:pt x="25853" y="25633"/>
                  </a:lnTo>
                  <a:lnTo>
                    <a:pt x="22170" y="27695"/>
                  </a:lnTo>
                  <a:lnTo>
                    <a:pt x="18708" y="29831"/>
                  </a:lnTo>
                  <a:lnTo>
                    <a:pt x="15247" y="32041"/>
                  </a:lnTo>
                  <a:lnTo>
                    <a:pt x="12006" y="34324"/>
                  </a:lnTo>
                  <a:lnTo>
                    <a:pt x="8839" y="36681"/>
                  </a:lnTo>
                  <a:lnTo>
                    <a:pt x="5745" y="39112"/>
                  </a:lnTo>
                  <a:lnTo>
                    <a:pt x="2799" y="41616"/>
                  </a:lnTo>
                  <a:lnTo>
                    <a:pt x="0" y="44194"/>
                  </a:lnTo>
                  <a:lnTo>
                    <a:pt x="0" y="45814"/>
                  </a:lnTo>
                  <a:lnTo>
                    <a:pt x="2799" y="43236"/>
                  </a:lnTo>
                  <a:lnTo>
                    <a:pt x="5745" y="40658"/>
                  </a:lnTo>
                  <a:lnTo>
                    <a:pt x="8839" y="38228"/>
                  </a:lnTo>
                  <a:lnTo>
                    <a:pt x="12006" y="35797"/>
                  </a:lnTo>
                  <a:lnTo>
                    <a:pt x="15247" y="33514"/>
                  </a:lnTo>
                  <a:lnTo>
                    <a:pt x="18708" y="31231"/>
                  </a:lnTo>
                  <a:lnTo>
                    <a:pt x="22244" y="29095"/>
                  </a:lnTo>
                  <a:lnTo>
                    <a:pt x="25853" y="26959"/>
                  </a:lnTo>
                  <a:lnTo>
                    <a:pt x="29609" y="24970"/>
                  </a:lnTo>
                  <a:lnTo>
                    <a:pt x="33513" y="23055"/>
                  </a:lnTo>
                  <a:lnTo>
                    <a:pt x="37491" y="21140"/>
                  </a:lnTo>
                  <a:lnTo>
                    <a:pt x="41615" y="19372"/>
                  </a:lnTo>
                  <a:lnTo>
                    <a:pt x="45814" y="17678"/>
                  </a:lnTo>
                  <a:lnTo>
                    <a:pt x="50159" y="16057"/>
                  </a:lnTo>
                  <a:lnTo>
                    <a:pt x="54579" y="14511"/>
                  </a:lnTo>
                  <a:lnTo>
                    <a:pt x="59145" y="13038"/>
                  </a:lnTo>
                  <a:lnTo>
                    <a:pt x="63123" y="11785"/>
                  </a:lnTo>
                  <a:lnTo>
                    <a:pt x="67100" y="10681"/>
                  </a:lnTo>
                  <a:lnTo>
                    <a:pt x="71077" y="9649"/>
                  </a:lnTo>
                  <a:lnTo>
                    <a:pt x="75055" y="8692"/>
                  </a:lnTo>
                  <a:lnTo>
                    <a:pt x="78959" y="7808"/>
                  </a:lnTo>
                  <a:lnTo>
                    <a:pt x="82862" y="6998"/>
                  </a:lnTo>
                  <a:lnTo>
                    <a:pt x="86692" y="6188"/>
                  </a:lnTo>
                  <a:lnTo>
                    <a:pt x="90523" y="5525"/>
                  </a:lnTo>
                  <a:lnTo>
                    <a:pt x="94205" y="4936"/>
                  </a:lnTo>
                  <a:lnTo>
                    <a:pt x="97888" y="4346"/>
                  </a:lnTo>
                  <a:lnTo>
                    <a:pt x="104885" y="3389"/>
                  </a:lnTo>
                  <a:lnTo>
                    <a:pt x="111588" y="2652"/>
                  </a:lnTo>
                  <a:lnTo>
                    <a:pt x="117849" y="2137"/>
                  </a:lnTo>
                  <a:lnTo>
                    <a:pt x="123594" y="1695"/>
                  </a:lnTo>
                  <a:lnTo>
                    <a:pt x="128823" y="1474"/>
                  </a:lnTo>
                  <a:lnTo>
                    <a:pt x="133390" y="1326"/>
                  </a:lnTo>
                  <a:lnTo>
                    <a:pt x="137294" y="1179"/>
                  </a:lnTo>
                  <a:lnTo>
                    <a:pt x="142818" y="1253"/>
                  </a:lnTo>
                  <a:lnTo>
                    <a:pt x="144807" y="1253"/>
                  </a:lnTo>
                  <a:lnTo>
                    <a:pt x="144880" y="74"/>
                  </a:lnTo>
                  <a:lnTo>
                    <a:pt x="142818" y="74"/>
                  </a:lnTo>
                  <a:lnTo>
                    <a:pt x="1404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566" name="Google Shape;566;p62"/>
            <p:cNvSpPr/>
            <p:nvPr/>
          </p:nvSpPr>
          <p:spPr>
            <a:xfrm>
              <a:off x="536925" y="4742150"/>
              <a:ext cx="1172975" cy="583750"/>
            </a:xfrm>
            <a:custGeom>
              <a:rect b="b" l="l" r="r" t="t"/>
              <a:pathLst>
                <a:path extrusionOk="0" h="23350" w="46919">
                  <a:moveTo>
                    <a:pt x="0" y="0"/>
                  </a:moveTo>
                  <a:lnTo>
                    <a:pt x="0" y="1474"/>
                  </a:lnTo>
                  <a:lnTo>
                    <a:pt x="147" y="1621"/>
                  </a:lnTo>
                  <a:lnTo>
                    <a:pt x="1841" y="2726"/>
                  </a:lnTo>
                  <a:lnTo>
                    <a:pt x="3830" y="3978"/>
                  </a:lnTo>
                  <a:lnTo>
                    <a:pt x="6113" y="5230"/>
                  </a:lnTo>
                  <a:lnTo>
                    <a:pt x="8618" y="6556"/>
                  </a:lnTo>
                  <a:lnTo>
                    <a:pt x="11343" y="7955"/>
                  </a:lnTo>
                  <a:lnTo>
                    <a:pt x="14215" y="9355"/>
                  </a:lnTo>
                  <a:lnTo>
                    <a:pt x="20255" y="12154"/>
                  </a:lnTo>
                  <a:lnTo>
                    <a:pt x="26369" y="14879"/>
                  </a:lnTo>
                  <a:lnTo>
                    <a:pt x="32408" y="17457"/>
                  </a:lnTo>
                  <a:lnTo>
                    <a:pt x="42646" y="21729"/>
                  </a:lnTo>
                  <a:lnTo>
                    <a:pt x="46403" y="23349"/>
                  </a:lnTo>
                  <a:lnTo>
                    <a:pt x="46919" y="22244"/>
                  </a:lnTo>
                  <a:lnTo>
                    <a:pt x="43088" y="20624"/>
                  </a:lnTo>
                  <a:lnTo>
                    <a:pt x="32924" y="16426"/>
                  </a:lnTo>
                  <a:lnTo>
                    <a:pt x="26884" y="13848"/>
                  </a:lnTo>
                  <a:lnTo>
                    <a:pt x="20771" y="11122"/>
                  </a:lnTo>
                  <a:lnTo>
                    <a:pt x="14731" y="8324"/>
                  </a:lnTo>
                  <a:lnTo>
                    <a:pt x="11932" y="6924"/>
                  </a:lnTo>
                  <a:lnTo>
                    <a:pt x="9207" y="5598"/>
                  </a:lnTo>
                  <a:lnTo>
                    <a:pt x="6703" y="4272"/>
                  </a:lnTo>
                  <a:lnTo>
                    <a:pt x="4493" y="3020"/>
                  </a:lnTo>
                  <a:lnTo>
                    <a:pt x="2504" y="1768"/>
                  </a:lnTo>
                  <a:lnTo>
                    <a:pt x="810" y="66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grpSp>
      <p:sp>
        <p:nvSpPr>
          <p:cNvPr id="567" name="Google Shape;567;p62"/>
          <p:cNvSpPr txBox="1"/>
          <p:nvPr>
            <p:ph idx="1" type="body"/>
          </p:nvPr>
        </p:nvSpPr>
        <p:spPr>
          <a:xfrm>
            <a:off x="5163300" y="1705650"/>
            <a:ext cx="3279000" cy="1732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latin typeface="Times New Roman"/>
                <a:ea typeface="Times New Roman"/>
                <a:cs typeface="Times New Roman"/>
                <a:sym typeface="Times New Roman"/>
              </a:rPr>
              <a:t>For each park, I found the species with the maximum total observations .</a:t>
            </a:r>
            <a:endParaRPr b="1" sz="33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b="1" sz="3100">
              <a:latin typeface="Times New Roman"/>
              <a:ea typeface="Times New Roman"/>
              <a:cs typeface="Times New Roman"/>
              <a:sym typeface="Times New Roman"/>
            </a:endParaRPr>
          </a:p>
          <a:p>
            <a:pPr indent="0" lvl="0" marL="0" rtl="0" algn="l">
              <a:lnSpc>
                <a:spcPct val="150000"/>
              </a:lnSpc>
              <a:spcBef>
                <a:spcPts val="0"/>
              </a:spcBef>
              <a:spcAft>
                <a:spcPts val="800"/>
              </a:spcAft>
              <a:buNone/>
            </a:pPr>
            <a:r>
              <a:t/>
            </a:r>
            <a:endParaRPr b="1" sz="3100">
              <a:latin typeface="Times New Roman"/>
              <a:ea typeface="Times New Roman"/>
              <a:cs typeface="Times New Roman"/>
              <a:sym typeface="Times New Roman"/>
            </a:endParaRPr>
          </a:p>
        </p:txBody>
      </p:sp>
      <p:sp>
        <p:nvSpPr>
          <p:cNvPr id="568" name="Google Shape;568;p62"/>
          <p:cNvSpPr txBox="1"/>
          <p:nvPr>
            <p:ph type="title"/>
          </p:nvPr>
        </p:nvSpPr>
        <p:spPr>
          <a:xfrm>
            <a:off x="419425" y="1969388"/>
            <a:ext cx="3279000" cy="10698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300">
                <a:latin typeface="Times New Roman"/>
                <a:ea typeface="Times New Roman"/>
                <a:cs typeface="Times New Roman"/>
                <a:sym typeface="Times New Roman"/>
              </a:rPr>
              <a:t>Species spotted the most at each park?</a:t>
            </a:r>
            <a:endParaRPr sz="66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2" name="Shape 572"/>
        <p:cNvGrpSpPr/>
        <p:nvPr/>
      </p:nvGrpSpPr>
      <p:grpSpPr>
        <a:xfrm>
          <a:off x="0" y="0"/>
          <a:ext cx="0" cy="0"/>
          <a:chOff x="0" y="0"/>
          <a:chExt cx="0" cy="0"/>
        </a:xfrm>
      </p:grpSpPr>
      <p:pic>
        <p:nvPicPr>
          <p:cNvPr id="573" name="Google Shape;573;p63" title="Screenshot 2025-11-23 221331.png"/>
          <p:cNvPicPr preferRelativeResize="0"/>
          <p:nvPr/>
        </p:nvPicPr>
        <p:blipFill>
          <a:blip r:embed="rId3">
            <a:alphaModFix/>
          </a:blip>
          <a:stretch>
            <a:fillRect/>
          </a:stretch>
        </p:blipFill>
        <p:spPr>
          <a:xfrm>
            <a:off x="531501" y="160734"/>
            <a:ext cx="6689725" cy="491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6"/>
          <p:cNvSpPr txBox="1"/>
          <p:nvPr>
            <p:ph idx="15" type="subTitle"/>
          </p:nvPr>
        </p:nvSpPr>
        <p:spPr>
          <a:xfrm>
            <a:off x="2235725" y="457200"/>
            <a:ext cx="5963100" cy="5044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2100">
                <a:latin typeface="Times New Roman"/>
                <a:ea typeface="Times New Roman"/>
                <a:cs typeface="Times New Roman"/>
                <a:sym typeface="Times New Roman"/>
              </a:rPr>
              <a:t>This project is about biodiversity in national parks and has data from the National Parks Service about endangered species in different parks. It will analyze biodiversity data from the National Parks Service, particularly around various species observed in different national park locations. This project will scope, analyze, prepare, plot data, and seek to explain the findings from the analysis.</a:t>
            </a:r>
            <a:endParaRPr sz="1200"/>
          </a:p>
        </p:txBody>
      </p:sp>
      <p:sp>
        <p:nvSpPr>
          <p:cNvPr id="437" name="Google Shape;437;p46"/>
          <p:cNvSpPr txBox="1"/>
          <p:nvPr>
            <p:ph type="title"/>
          </p:nvPr>
        </p:nvSpPr>
        <p:spPr>
          <a:xfrm>
            <a:off x="228600" y="256925"/>
            <a:ext cx="2926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a:t>
            </a:r>
            <a:endParaRPr/>
          </a:p>
        </p:txBody>
      </p:sp>
      <p:sp>
        <p:nvSpPr>
          <p:cNvPr id="438" name="Google Shape;438;p46"/>
          <p:cNvSpPr/>
          <p:nvPr/>
        </p:nvSpPr>
        <p:spPr>
          <a:xfrm rot="188826">
            <a:off x="319974" y="856283"/>
            <a:ext cx="1440087" cy="45350"/>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7" name="Shape 577"/>
        <p:cNvGrpSpPr/>
        <p:nvPr/>
      </p:nvGrpSpPr>
      <p:grpSpPr>
        <a:xfrm>
          <a:off x="0" y="0"/>
          <a:ext cx="0" cy="0"/>
          <a:chOff x="0" y="0"/>
          <a:chExt cx="0" cy="0"/>
        </a:xfrm>
      </p:grpSpPr>
      <p:pic>
        <p:nvPicPr>
          <p:cNvPr id="578" name="Google Shape;578;p64" title="Screenshot 2025-11-23 221443.png"/>
          <p:cNvPicPr preferRelativeResize="0"/>
          <p:nvPr/>
        </p:nvPicPr>
        <p:blipFill>
          <a:blip r:embed="rId3">
            <a:alphaModFix/>
          </a:blip>
          <a:stretch>
            <a:fillRect/>
          </a:stretch>
        </p:blipFill>
        <p:spPr>
          <a:xfrm>
            <a:off x="97950" y="228600"/>
            <a:ext cx="7170826" cy="4429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5"/>
          <p:cNvSpPr txBox="1"/>
          <p:nvPr>
            <p:ph type="title"/>
          </p:nvPr>
        </p:nvSpPr>
        <p:spPr>
          <a:xfrm>
            <a:off x="137100" y="1132250"/>
            <a:ext cx="4095900" cy="61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100"/>
              <a:t>Recommendation</a:t>
            </a:r>
            <a:endParaRPr sz="3100"/>
          </a:p>
        </p:txBody>
      </p:sp>
      <p:cxnSp>
        <p:nvCxnSpPr>
          <p:cNvPr id="584" name="Google Shape;584;p65"/>
          <p:cNvCxnSpPr/>
          <p:nvPr/>
        </p:nvCxnSpPr>
        <p:spPr>
          <a:xfrm>
            <a:off x="4856288" y="1667409"/>
            <a:ext cx="3961800" cy="0"/>
          </a:xfrm>
          <a:prstGeom prst="straightConnector1">
            <a:avLst/>
          </a:prstGeom>
          <a:noFill/>
          <a:ln cap="flat" cmpd="sng" w="9525">
            <a:solidFill>
              <a:schemeClr val="lt2"/>
            </a:solidFill>
            <a:prstDash val="solid"/>
            <a:round/>
            <a:headEnd len="med" w="med" type="none"/>
            <a:tailEnd len="med" w="med" type="none"/>
          </a:ln>
        </p:spPr>
      </p:cxnSp>
      <p:cxnSp>
        <p:nvCxnSpPr>
          <p:cNvPr id="585" name="Google Shape;585;p65"/>
          <p:cNvCxnSpPr/>
          <p:nvPr/>
        </p:nvCxnSpPr>
        <p:spPr>
          <a:xfrm>
            <a:off x="4856288" y="3026259"/>
            <a:ext cx="3961800" cy="0"/>
          </a:xfrm>
          <a:prstGeom prst="straightConnector1">
            <a:avLst/>
          </a:prstGeom>
          <a:noFill/>
          <a:ln cap="flat" cmpd="sng" w="9525">
            <a:solidFill>
              <a:schemeClr val="lt2"/>
            </a:solidFill>
            <a:prstDash val="solid"/>
            <a:round/>
            <a:headEnd len="med" w="med" type="none"/>
            <a:tailEnd len="med" w="med" type="none"/>
          </a:ln>
        </p:spPr>
      </p:cxnSp>
      <p:grpSp>
        <p:nvGrpSpPr>
          <p:cNvPr id="586" name="Google Shape;586;p65"/>
          <p:cNvGrpSpPr/>
          <p:nvPr/>
        </p:nvGrpSpPr>
        <p:grpSpPr>
          <a:xfrm rot="2218824">
            <a:off x="2794032" y="536494"/>
            <a:ext cx="1067482" cy="496264"/>
            <a:chOff x="1239432" y="2293258"/>
            <a:chExt cx="166309" cy="77308"/>
          </a:xfrm>
        </p:grpSpPr>
        <p:sp>
          <p:nvSpPr>
            <p:cNvPr id="587" name="Google Shape;587;p65"/>
            <p:cNvSpPr/>
            <p:nvPr/>
          </p:nvSpPr>
          <p:spPr>
            <a:xfrm>
              <a:off x="1239432" y="2295871"/>
              <a:ext cx="166309" cy="74696"/>
            </a:xfrm>
            <a:custGeom>
              <a:rect b="b" l="l" r="r" t="t"/>
              <a:pathLst>
                <a:path extrusionOk="0" fill="none" h="1744" w="3883">
                  <a:moveTo>
                    <a:pt x="0" y="1420"/>
                  </a:moveTo>
                  <a:cubicBezTo>
                    <a:pt x="462" y="1126"/>
                    <a:pt x="912" y="851"/>
                    <a:pt x="1468" y="790"/>
                  </a:cubicBezTo>
                  <a:cubicBezTo>
                    <a:pt x="1812" y="752"/>
                    <a:pt x="2204" y="794"/>
                    <a:pt x="2498" y="989"/>
                  </a:cubicBezTo>
                  <a:cubicBezTo>
                    <a:pt x="2624" y="1069"/>
                    <a:pt x="2761" y="1202"/>
                    <a:pt x="2746" y="1370"/>
                  </a:cubicBezTo>
                  <a:cubicBezTo>
                    <a:pt x="2735" y="1511"/>
                    <a:pt x="2605" y="1641"/>
                    <a:pt x="2479" y="1694"/>
                  </a:cubicBezTo>
                  <a:cubicBezTo>
                    <a:pt x="2410" y="1729"/>
                    <a:pt x="2307" y="1744"/>
                    <a:pt x="2258" y="1671"/>
                  </a:cubicBezTo>
                  <a:cubicBezTo>
                    <a:pt x="2128" y="1496"/>
                    <a:pt x="2353" y="1191"/>
                    <a:pt x="2449" y="1057"/>
                  </a:cubicBezTo>
                  <a:cubicBezTo>
                    <a:pt x="2807" y="558"/>
                    <a:pt x="3330" y="234"/>
                    <a:pt x="3883"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88" name="Google Shape;588;p65"/>
            <p:cNvSpPr/>
            <p:nvPr/>
          </p:nvSpPr>
          <p:spPr>
            <a:xfrm>
              <a:off x="1397510" y="2296856"/>
              <a:ext cx="7238" cy="15890"/>
            </a:xfrm>
            <a:custGeom>
              <a:rect b="b" l="l" r="r" t="t"/>
              <a:pathLst>
                <a:path extrusionOk="0" fill="none" h="371" w="169">
                  <a:moveTo>
                    <a:pt x="169" y="1"/>
                  </a:moveTo>
                  <a:cubicBezTo>
                    <a:pt x="100" y="108"/>
                    <a:pt x="1" y="237"/>
                    <a:pt x="39" y="37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89" name="Google Shape;589;p65"/>
            <p:cNvSpPr/>
            <p:nvPr/>
          </p:nvSpPr>
          <p:spPr>
            <a:xfrm>
              <a:off x="1385775" y="2293258"/>
              <a:ext cx="19488" cy="2655"/>
            </a:xfrm>
            <a:custGeom>
              <a:rect b="b" l="l" r="r" t="t"/>
              <a:pathLst>
                <a:path extrusionOk="0" fill="none" h="62" w="455">
                  <a:moveTo>
                    <a:pt x="454" y="62"/>
                  </a:moveTo>
                  <a:cubicBezTo>
                    <a:pt x="298" y="58"/>
                    <a:pt x="157" y="28"/>
                    <a:pt x="0"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590" name="Google Shape;590;p65"/>
          <p:cNvSpPr/>
          <p:nvPr/>
        </p:nvSpPr>
        <p:spPr>
          <a:xfrm>
            <a:off x="4819600" y="180622"/>
            <a:ext cx="9477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Poppins SemiBold"/>
                <a:ea typeface="Poppins SemiBold"/>
                <a:cs typeface="Poppins SemiBold"/>
                <a:sym typeface="Poppins SemiBold"/>
              </a:rPr>
              <a:t>Step 1</a:t>
            </a:r>
            <a:endParaRPr sz="900">
              <a:solidFill>
                <a:schemeClr val="dk2"/>
              </a:solidFill>
              <a:latin typeface="Poppins SemiBold"/>
              <a:ea typeface="Poppins SemiBold"/>
              <a:cs typeface="Poppins SemiBold"/>
              <a:sym typeface="Poppins SemiBold"/>
            </a:endParaRPr>
          </a:p>
        </p:txBody>
      </p:sp>
      <p:sp>
        <p:nvSpPr>
          <p:cNvPr id="591" name="Google Shape;591;p65"/>
          <p:cNvSpPr/>
          <p:nvPr/>
        </p:nvSpPr>
        <p:spPr>
          <a:xfrm>
            <a:off x="4819600" y="1921800"/>
            <a:ext cx="9477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Poppins SemiBold"/>
                <a:ea typeface="Poppins SemiBold"/>
                <a:cs typeface="Poppins SemiBold"/>
                <a:sym typeface="Poppins SemiBold"/>
              </a:rPr>
              <a:t>Step 2</a:t>
            </a:r>
            <a:endParaRPr sz="900">
              <a:solidFill>
                <a:schemeClr val="dk2"/>
              </a:solidFill>
              <a:latin typeface="Poppins SemiBold"/>
              <a:ea typeface="Poppins SemiBold"/>
              <a:cs typeface="Poppins SemiBold"/>
              <a:sym typeface="Poppins SemiBold"/>
            </a:endParaRPr>
          </a:p>
        </p:txBody>
      </p:sp>
      <p:sp>
        <p:nvSpPr>
          <p:cNvPr id="592" name="Google Shape;592;p65"/>
          <p:cNvSpPr/>
          <p:nvPr/>
        </p:nvSpPr>
        <p:spPr>
          <a:xfrm>
            <a:off x="4819600" y="3280650"/>
            <a:ext cx="9477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Poppins SemiBold"/>
                <a:ea typeface="Poppins SemiBold"/>
                <a:cs typeface="Poppins SemiBold"/>
                <a:sym typeface="Poppins SemiBold"/>
              </a:rPr>
              <a:t>Step 3</a:t>
            </a:r>
            <a:endParaRPr sz="900">
              <a:solidFill>
                <a:schemeClr val="dk2"/>
              </a:solidFill>
              <a:latin typeface="Poppins SemiBold"/>
              <a:ea typeface="Poppins SemiBold"/>
              <a:cs typeface="Poppins SemiBold"/>
              <a:sym typeface="Poppins SemiBold"/>
            </a:endParaRPr>
          </a:p>
        </p:txBody>
      </p:sp>
      <p:sp>
        <p:nvSpPr>
          <p:cNvPr id="593" name="Google Shape;593;p65"/>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latin typeface="Times New Roman"/>
                <a:ea typeface="Times New Roman"/>
                <a:cs typeface="Times New Roman"/>
                <a:sym typeface="Times New Roman"/>
              </a:rPr>
              <a:t>Time-trend analyses if you have temporal data: This dataset only included observations from the last 7 days which prohibits analyze changes over time. It is recommended to see how the conservation status for various species changes over time.</a:t>
            </a:r>
            <a:endParaRPr>
              <a:latin typeface="Times New Roman"/>
              <a:ea typeface="Times New Roman"/>
              <a:cs typeface="Times New Roman"/>
              <a:sym typeface="Times New Roman"/>
            </a:endParaRPr>
          </a:p>
        </p:txBody>
      </p:sp>
      <p:sp>
        <p:nvSpPr>
          <p:cNvPr id="594" name="Google Shape;594;p65"/>
          <p:cNvSpPr txBox="1"/>
          <p:nvPr>
            <p:ph idx="2" type="body"/>
          </p:nvPr>
        </p:nvSpPr>
        <p:spPr>
          <a:xfrm>
            <a:off x="4819600" y="2278113"/>
            <a:ext cx="40959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Species name matching: I used scientific_name as the join key.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Re-run the association test excluding 'No status' and present adjusted results.</a:t>
            </a:r>
            <a:endParaRPr>
              <a:latin typeface="Times New Roman"/>
              <a:ea typeface="Times New Roman"/>
              <a:cs typeface="Times New Roman"/>
              <a:sym typeface="Times New Roman"/>
            </a:endParaRPr>
          </a:p>
        </p:txBody>
      </p:sp>
      <p:sp>
        <p:nvSpPr>
          <p:cNvPr id="595" name="Google Shape;595;p65"/>
          <p:cNvSpPr txBox="1"/>
          <p:nvPr>
            <p:ph idx="3" type="body"/>
          </p:nvPr>
        </p:nvSpPr>
        <p:spPr>
          <a:xfrm>
            <a:off x="4819600" y="490770"/>
            <a:ext cx="40959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Massive missingness in conservation_status (96.7% Not Listed). This will bias conclusions. I recommend enriching the dataset with authoritative conservation status sources (IUCN Red List, national lists) for missing species to have robust results</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6"/>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1F2328"/>
                </a:solidFill>
                <a:latin typeface="Times New Roman"/>
                <a:ea typeface="Times New Roman"/>
                <a:cs typeface="Times New Roman"/>
                <a:sym typeface="Times New Roman"/>
              </a:rPr>
              <a:t>The project was able to make several data analysis and visualizations about the various species in four of the National Parks. I was also able to answer some of the questions posed in the goals of the project as shown in the above slides with their respective charts.</a:t>
            </a:r>
            <a:endParaRPr sz="3200">
              <a:latin typeface="Times New Roman"/>
              <a:ea typeface="Times New Roman"/>
              <a:cs typeface="Times New Roman"/>
              <a:sym typeface="Times New Roman"/>
            </a:endParaRPr>
          </a:p>
        </p:txBody>
      </p:sp>
      <p:sp>
        <p:nvSpPr>
          <p:cNvPr id="601" name="Google Shape;601;p66"/>
          <p:cNvSpPr/>
          <p:nvPr/>
        </p:nvSpPr>
        <p:spPr>
          <a:xfrm>
            <a:off x="3551400" y="1131875"/>
            <a:ext cx="2041200" cy="400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Poppins SemiBold"/>
                <a:ea typeface="Poppins SemiBold"/>
                <a:cs typeface="Poppins SemiBold"/>
                <a:sym typeface="Poppins SemiBold"/>
              </a:rPr>
              <a:t>CONCLUSION</a:t>
            </a:r>
            <a:endParaRPr sz="1500">
              <a:solidFill>
                <a:schemeClr val="dk1"/>
              </a:solidFill>
              <a:latin typeface="Poppins SemiBold"/>
              <a:ea typeface="Poppins SemiBold"/>
              <a:cs typeface="Poppins SemiBold"/>
              <a:sym typeface="Poppi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607" name="Google Shape;607;p67"/>
          <p:cNvSpPr/>
          <p:nvPr/>
        </p:nvSpPr>
        <p:spPr>
          <a:xfrm>
            <a:off x="5282039" y="2736692"/>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dk2"/>
            </a:solidFill>
            <a:prstDash val="solid"/>
            <a:round/>
            <a:headEnd len="med" w="med" type="none"/>
            <a:tailEnd len="med" w="med" type="non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7"/>
          <p:cNvSpPr txBox="1"/>
          <p:nvPr>
            <p:ph type="title"/>
          </p:nvPr>
        </p:nvSpPr>
        <p:spPr>
          <a:xfrm>
            <a:off x="2219650" y="1128464"/>
            <a:ext cx="6847200" cy="3712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500">
              <a:solidFill>
                <a:srgbClr val="1F2328"/>
              </a:solidFill>
              <a:highlight>
                <a:srgbClr val="FFFFFF"/>
              </a:highlight>
              <a:latin typeface="Arial"/>
              <a:ea typeface="Arial"/>
              <a:cs typeface="Arial"/>
              <a:sym typeface="Arial"/>
            </a:endParaRPr>
          </a:p>
          <a:p>
            <a:pPr indent="0" lvl="0" marL="0" rtl="0" algn="l">
              <a:lnSpc>
                <a:spcPct val="150000"/>
              </a:lnSpc>
              <a:spcBef>
                <a:spcPts val="1200"/>
              </a:spcBef>
              <a:spcAft>
                <a:spcPts val="0"/>
              </a:spcAft>
              <a:buNone/>
            </a:pPr>
            <a:r>
              <a:rPr lang="en" sz="1900">
                <a:solidFill>
                  <a:srgbClr val="1F2328"/>
                </a:solidFill>
                <a:latin typeface="Times New Roman"/>
                <a:ea typeface="Times New Roman"/>
                <a:cs typeface="Times New Roman"/>
                <a:sym typeface="Times New Roman"/>
              </a:rPr>
              <a:t>This project will perform a biodiversity analysis for the National </a:t>
            </a:r>
            <a:endParaRPr sz="1900">
              <a:solidFill>
                <a:srgbClr val="1F2328"/>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900">
                <a:solidFill>
                  <a:srgbClr val="1F2328"/>
                </a:solidFill>
                <a:latin typeface="Times New Roman"/>
                <a:ea typeface="Times New Roman"/>
                <a:cs typeface="Times New Roman"/>
                <a:sym typeface="Times New Roman"/>
              </a:rPr>
              <a:t>Parks Service. Some of the goals of this project includes:</a:t>
            </a:r>
            <a:endParaRPr sz="1900">
              <a:solidFill>
                <a:srgbClr val="1F2328"/>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1F2328"/>
              </a:buClr>
              <a:buSzPts val="1900"/>
              <a:buFont typeface="Times New Roman"/>
              <a:buChar char="●"/>
            </a:pPr>
            <a:r>
              <a:rPr lang="en" sz="1900">
                <a:solidFill>
                  <a:srgbClr val="1F2328"/>
                </a:solidFill>
                <a:latin typeface="Times New Roman"/>
                <a:ea typeface="Times New Roman"/>
                <a:cs typeface="Times New Roman"/>
                <a:sym typeface="Times New Roman"/>
              </a:rPr>
              <a:t>To perform some analysis on the conservation statuses of these species and investigate if there are any patterns or themes to the types of species that become endangered.</a:t>
            </a:r>
            <a:endParaRPr sz="1900">
              <a:solidFill>
                <a:srgbClr val="1F2328"/>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1F2328"/>
              </a:buClr>
              <a:buSzPts val="1900"/>
              <a:buFont typeface="Times New Roman"/>
              <a:buChar char="●"/>
            </a:pPr>
            <a:r>
              <a:rPr lang="en" sz="1900">
                <a:solidFill>
                  <a:srgbClr val="1F2328"/>
                </a:solidFill>
                <a:latin typeface="Times New Roman"/>
                <a:ea typeface="Times New Roman"/>
                <a:cs typeface="Times New Roman"/>
                <a:sym typeface="Times New Roman"/>
              </a:rPr>
              <a:t>To ensure the survival of at-risk species, to maintain the level of biodiversity within their parks.</a:t>
            </a:r>
            <a:endParaRPr sz="1900">
              <a:solidFill>
                <a:srgbClr val="1F2328"/>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1F2328"/>
              </a:buClr>
              <a:buSzPts val="1900"/>
              <a:buFont typeface="Times New Roman"/>
              <a:buChar char="●"/>
            </a:pPr>
            <a:r>
              <a:rPr lang="en" sz="1900">
                <a:solidFill>
                  <a:srgbClr val="1F2328"/>
                </a:solidFill>
                <a:latin typeface="Times New Roman"/>
                <a:ea typeface="Times New Roman"/>
                <a:cs typeface="Times New Roman"/>
                <a:sym typeface="Times New Roman"/>
              </a:rPr>
              <a:t>To understand characteristics about the species and their conservations status, and those species and their relationship to the national parks.</a:t>
            </a:r>
            <a:endParaRPr sz="1900">
              <a:solidFill>
                <a:srgbClr val="1F2328"/>
              </a:solidFill>
              <a:latin typeface="Times New Roman"/>
              <a:ea typeface="Times New Roman"/>
              <a:cs typeface="Times New Roman"/>
              <a:sym typeface="Times New Roman"/>
            </a:endParaRPr>
          </a:p>
          <a:p>
            <a:pPr indent="0" lvl="0" marL="0" rtl="0" algn="ctr">
              <a:lnSpc>
                <a:spcPct val="100000"/>
              </a:lnSpc>
              <a:spcBef>
                <a:spcPts val="1200"/>
              </a:spcBef>
              <a:spcAft>
                <a:spcPts val="0"/>
              </a:spcAft>
              <a:buNone/>
            </a:pPr>
            <a:r>
              <a:t/>
            </a:r>
            <a:endParaRPr sz="2600"/>
          </a:p>
        </p:txBody>
      </p:sp>
      <p:sp>
        <p:nvSpPr>
          <p:cNvPr id="444" name="Google Shape;444;p47"/>
          <p:cNvSpPr/>
          <p:nvPr/>
        </p:nvSpPr>
        <p:spPr>
          <a:xfrm>
            <a:off x="2281598" y="231763"/>
            <a:ext cx="2041200" cy="400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oppins SemiBold"/>
                <a:ea typeface="Poppins SemiBold"/>
                <a:cs typeface="Poppins SemiBold"/>
                <a:sym typeface="Poppins SemiBold"/>
              </a:rPr>
              <a:t>PROJECT GOALS</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8"/>
          <p:cNvSpPr txBox="1"/>
          <p:nvPr>
            <p:ph idx="15" type="subTitle"/>
          </p:nvPr>
        </p:nvSpPr>
        <p:spPr>
          <a:xfrm>
            <a:off x="1280006" y="19645"/>
            <a:ext cx="7912200" cy="56745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2300">
                <a:latin typeface="Times New Roman"/>
                <a:ea typeface="Times New Roman"/>
                <a:cs typeface="Times New Roman"/>
                <a:sym typeface="Times New Roman"/>
              </a:rPr>
              <a:t>Here are a few questions to be discussed in this project:</a:t>
            </a:r>
            <a:endParaRPr sz="2300">
              <a:latin typeface="Times New Roman"/>
              <a:ea typeface="Times New Roman"/>
              <a:cs typeface="Times New Roman"/>
              <a:sym typeface="Times New Roman"/>
            </a:endParaRPr>
          </a:p>
          <a:p>
            <a:pPr indent="-374650" lvl="0" marL="457200" rtl="0" algn="l">
              <a:lnSpc>
                <a:spcPct val="150000"/>
              </a:lnSpc>
              <a:spcBef>
                <a:spcPts val="1200"/>
              </a:spcBef>
              <a:spcAft>
                <a:spcPts val="0"/>
              </a:spcAft>
              <a:buSzPts val="2300"/>
              <a:buFont typeface="Times New Roman"/>
              <a:buChar char="●"/>
            </a:pPr>
            <a:r>
              <a:rPr lang="en" sz="2300">
                <a:latin typeface="Times New Roman"/>
                <a:ea typeface="Times New Roman"/>
                <a:cs typeface="Times New Roman"/>
                <a:sym typeface="Times New Roman"/>
              </a:rPr>
              <a:t>What is the distribution of conservation status for species?</a:t>
            </a:r>
            <a:endParaRPr sz="2300">
              <a:latin typeface="Times New Roman"/>
              <a:ea typeface="Times New Roman"/>
              <a:cs typeface="Times New Roman"/>
              <a:sym typeface="Times New Roman"/>
            </a:endParaRPr>
          </a:p>
          <a:p>
            <a:pPr indent="-374650" lvl="0" marL="457200" rtl="0" algn="l">
              <a:lnSpc>
                <a:spcPct val="150000"/>
              </a:lnSpc>
              <a:spcBef>
                <a:spcPts val="0"/>
              </a:spcBef>
              <a:spcAft>
                <a:spcPts val="0"/>
              </a:spcAft>
              <a:buSzPts val="2300"/>
              <a:buFont typeface="Times New Roman"/>
              <a:buChar char="●"/>
            </a:pPr>
            <a:r>
              <a:rPr lang="en" sz="2300">
                <a:latin typeface="Times New Roman"/>
                <a:ea typeface="Times New Roman"/>
                <a:cs typeface="Times New Roman"/>
                <a:sym typeface="Times New Roman"/>
              </a:rPr>
              <a:t>Are certain types of species more likely to be endangered?</a:t>
            </a:r>
            <a:endParaRPr sz="2300">
              <a:latin typeface="Times New Roman"/>
              <a:ea typeface="Times New Roman"/>
              <a:cs typeface="Times New Roman"/>
              <a:sym typeface="Times New Roman"/>
            </a:endParaRPr>
          </a:p>
          <a:p>
            <a:pPr indent="-374650" lvl="0" marL="457200" rtl="0" algn="l">
              <a:lnSpc>
                <a:spcPct val="150000"/>
              </a:lnSpc>
              <a:spcBef>
                <a:spcPts val="0"/>
              </a:spcBef>
              <a:spcAft>
                <a:spcPts val="0"/>
              </a:spcAft>
              <a:buSzPts val="2300"/>
              <a:buFont typeface="Times New Roman"/>
              <a:buChar char="●"/>
            </a:pPr>
            <a:r>
              <a:rPr lang="en" sz="2300">
                <a:latin typeface="Times New Roman"/>
                <a:ea typeface="Times New Roman"/>
                <a:cs typeface="Times New Roman"/>
                <a:sym typeface="Times New Roman"/>
              </a:rPr>
              <a:t>Are the differences between species and their conservation status significant?</a:t>
            </a:r>
            <a:endParaRPr sz="2300">
              <a:latin typeface="Times New Roman"/>
              <a:ea typeface="Times New Roman"/>
              <a:cs typeface="Times New Roman"/>
              <a:sym typeface="Times New Roman"/>
            </a:endParaRPr>
          </a:p>
          <a:p>
            <a:pPr indent="-374650" lvl="0" marL="457200" rtl="0" algn="l">
              <a:lnSpc>
                <a:spcPct val="150000"/>
              </a:lnSpc>
              <a:spcBef>
                <a:spcPts val="0"/>
              </a:spcBef>
              <a:spcAft>
                <a:spcPts val="0"/>
              </a:spcAft>
              <a:buSzPts val="2300"/>
              <a:buFont typeface="Times New Roman"/>
              <a:buChar char="●"/>
            </a:pPr>
            <a:r>
              <a:rPr lang="en" sz="2300">
                <a:latin typeface="Times New Roman"/>
                <a:ea typeface="Times New Roman"/>
                <a:cs typeface="Times New Roman"/>
                <a:sym typeface="Times New Roman"/>
              </a:rPr>
              <a:t>Which animal is most prevalent and what is their distribution amongst parks?</a:t>
            </a:r>
            <a:endParaRPr sz="2300">
              <a:latin typeface="Times New Roman"/>
              <a:ea typeface="Times New Roman"/>
              <a:cs typeface="Times New Roman"/>
              <a:sym typeface="Times New Roman"/>
            </a:endParaRPr>
          </a:p>
          <a:p>
            <a:pPr indent="-374650" lvl="0" marL="457200" rtl="0" algn="l">
              <a:lnSpc>
                <a:spcPct val="150000"/>
              </a:lnSpc>
              <a:spcBef>
                <a:spcPts val="0"/>
              </a:spcBef>
              <a:spcAft>
                <a:spcPts val="0"/>
              </a:spcAft>
              <a:buSzPts val="2300"/>
              <a:buFont typeface="Times New Roman"/>
              <a:buChar char="●"/>
            </a:pPr>
            <a:r>
              <a:rPr lang="en" sz="2300">
                <a:latin typeface="Times New Roman"/>
                <a:ea typeface="Times New Roman"/>
                <a:cs typeface="Times New Roman"/>
                <a:sym typeface="Times New Roman"/>
              </a:rPr>
              <a:t>Which species were spotted the most at each park?</a:t>
            </a:r>
            <a:endParaRPr sz="2300">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t/>
            </a:r>
            <a:endParaRPr sz="2500">
              <a:latin typeface="Times New Roman"/>
              <a:ea typeface="Times New Roman"/>
              <a:cs typeface="Times New Roman"/>
              <a:sym typeface="Times New Roman"/>
            </a:endParaRPr>
          </a:p>
        </p:txBody>
      </p:sp>
      <p:sp>
        <p:nvSpPr>
          <p:cNvPr id="450" name="Google Shape;450;p48"/>
          <p:cNvSpPr/>
          <p:nvPr/>
        </p:nvSpPr>
        <p:spPr>
          <a:xfrm flipH="1" rot="10800000">
            <a:off x="1433020" y="644212"/>
            <a:ext cx="1440075" cy="99661"/>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p:nvPr/>
        </p:nvSpPr>
        <p:spPr>
          <a:xfrm>
            <a:off x="4732724" y="1408200"/>
            <a:ext cx="3099600" cy="3046800"/>
          </a:xfrm>
          <a:prstGeom prst="round2SameRect">
            <a:avLst>
              <a:gd fmla="val 0" name="adj1"/>
              <a:gd fmla="val 14216" name="adj2"/>
            </a:avLst>
          </a:prstGeom>
          <a:solidFill>
            <a:schemeClr val="accent6"/>
          </a:solidFill>
          <a:ln>
            <a:noFill/>
          </a:ln>
        </p:spPr>
        <p:txBody>
          <a:bodyPr anchorCtr="0" anchor="ctr" bIns="157100" lIns="157100" spcFirstLastPara="1" rIns="157100" wrap="square" tIns="157100">
            <a:noAutofit/>
          </a:bodyPr>
          <a:lstStyle/>
          <a:p>
            <a:pPr indent="0" lvl="0" marL="0" rtl="0" algn="ctr">
              <a:spcBef>
                <a:spcPts val="0"/>
              </a:spcBef>
              <a:spcAft>
                <a:spcPts val="0"/>
              </a:spcAft>
              <a:buNone/>
            </a:pPr>
            <a:r>
              <a:t/>
            </a:r>
            <a:endParaRPr sz="2405">
              <a:solidFill>
                <a:schemeClr val="dk1"/>
              </a:solidFill>
              <a:latin typeface="Nunito Sans"/>
              <a:ea typeface="Nunito Sans"/>
              <a:cs typeface="Nunito Sans"/>
              <a:sym typeface="Nunito Sans"/>
            </a:endParaRPr>
          </a:p>
        </p:txBody>
      </p:sp>
      <p:sp>
        <p:nvSpPr>
          <p:cNvPr id="456" name="Google Shape;456;p49"/>
          <p:cNvSpPr/>
          <p:nvPr/>
        </p:nvSpPr>
        <p:spPr>
          <a:xfrm>
            <a:off x="4732725" y="1156000"/>
            <a:ext cx="3115800" cy="559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457" name="Google Shape;457;p49"/>
          <p:cNvSpPr txBox="1"/>
          <p:nvPr>
            <p:ph idx="2" type="subTitle"/>
          </p:nvPr>
        </p:nvSpPr>
        <p:spPr>
          <a:xfrm>
            <a:off x="5448375" y="1156006"/>
            <a:ext cx="4871100" cy="687600"/>
          </a:xfrm>
          <a:prstGeom prst="rect">
            <a:avLst/>
          </a:prstGeom>
        </p:spPr>
        <p:txBody>
          <a:bodyPr anchorCtr="0" anchor="ctr" bIns="157100" lIns="157100" spcFirstLastPara="1" rIns="157100" wrap="square" tIns="157100">
            <a:noAutofit/>
          </a:bodyPr>
          <a:lstStyle/>
          <a:p>
            <a:pPr indent="0" lvl="0" marL="0" rtl="0" algn="l">
              <a:spcBef>
                <a:spcPts val="0"/>
              </a:spcBef>
              <a:spcAft>
                <a:spcPts val="0"/>
              </a:spcAft>
              <a:buNone/>
            </a:pPr>
            <a:r>
              <a:rPr lang="en" sz="1546"/>
              <a:t>Observations.csv</a:t>
            </a:r>
            <a:endParaRPr sz="1546"/>
          </a:p>
        </p:txBody>
      </p:sp>
      <p:sp>
        <p:nvSpPr>
          <p:cNvPr id="458" name="Google Shape;458;p49"/>
          <p:cNvSpPr txBox="1"/>
          <p:nvPr>
            <p:ph idx="5" type="body"/>
          </p:nvPr>
        </p:nvSpPr>
        <p:spPr>
          <a:xfrm>
            <a:off x="4652358" y="1854014"/>
            <a:ext cx="3465000" cy="2234400"/>
          </a:xfrm>
          <a:prstGeom prst="rect">
            <a:avLst/>
          </a:prstGeom>
        </p:spPr>
        <p:txBody>
          <a:bodyPr anchorCtr="0" anchor="t" bIns="91425" lIns="274300" spcFirstLastPara="1" rIns="274300" wrap="square" tIns="91425">
            <a:noAutofit/>
          </a:bodyPr>
          <a:lstStyle/>
          <a:p>
            <a:pPr indent="0" lvl="0" marL="0" rtl="0" algn="l">
              <a:lnSpc>
                <a:spcPct val="150000"/>
              </a:lnSpc>
              <a:spcBef>
                <a:spcPts val="0"/>
              </a:spcBef>
              <a:spcAft>
                <a:spcPts val="1200"/>
              </a:spcAft>
              <a:buNone/>
            </a:pPr>
            <a:r>
              <a:rPr lang="en" sz="1800">
                <a:latin typeface="Times New Roman"/>
                <a:ea typeface="Times New Roman"/>
                <a:cs typeface="Times New Roman"/>
                <a:sym typeface="Times New Roman"/>
              </a:rPr>
              <a:t>observations.csv - holds recorded sightings of different species at several national parks for the past 7 days.</a:t>
            </a:r>
            <a:endParaRPr sz="1600">
              <a:latin typeface="Times New Roman"/>
              <a:ea typeface="Times New Roman"/>
              <a:cs typeface="Times New Roman"/>
              <a:sym typeface="Times New Roman"/>
            </a:endParaRPr>
          </a:p>
        </p:txBody>
      </p:sp>
      <p:sp>
        <p:nvSpPr>
          <p:cNvPr id="459" name="Google Shape;459;p49"/>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a:t>
            </a:r>
            <a:endParaRPr/>
          </a:p>
        </p:txBody>
      </p:sp>
      <p:grpSp>
        <p:nvGrpSpPr>
          <p:cNvPr id="460" name="Google Shape;460;p49"/>
          <p:cNvGrpSpPr/>
          <p:nvPr/>
        </p:nvGrpSpPr>
        <p:grpSpPr>
          <a:xfrm>
            <a:off x="7960452" y="457193"/>
            <a:ext cx="791090" cy="860886"/>
            <a:chOff x="6219513" y="1474206"/>
            <a:chExt cx="890968" cy="969576"/>
          </a:xfrm>
        </p:grpSpPr>
        <p:sp>
          <p:nvSpPr>
            <p:cNvPr id="461" name="Google Shape;461;p49"/>
            <p:cNvSpPr/>
            <p:nvPr/>
          </p:nvSpPr>
          <p:spPr>
            <a:xfrm rot="7601881">
              <a:off x="6246394" y="1711809"/>
              <a:ext cx="837204" cy="487227"/>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cap="flat" cmpd="sng" w="9525">
              <a:solidFill>
                <a:schemeClr val="dk1"/>
              </a:solidFill>
              <a:prstDash val="solid"/>
              <a:round/>
              <a:headEnd len="med" w="med" type="none"/>
              <a:tailEnd len="med" w="med" type="none"/>
            </a:ln>
          </p:spPr>
        </p:sp>
        <p:sp>
          <p:nvSpPr>
            <p:cNvPr id="462" name="Google Shape;462;p49"/>
            <p:cNvSpPr/>
            <p:nvPr/>
          </p:nvSpPr>
          <p:spPr>
            <a:xfrm>
              <a:off x="6564073" y="2301803"/>
              <a:ext cx="35119" cy="141979"/>
            </a:xfrm>
            <a:custGeom>
              <a:rect b="b" l="l" r="r" t="t"/>
              <a:pathLst>
                <a:path extrusionOk="0" h="8134" w="2012">
                  <a:moveTo>
                    <a:pt x="0" y="0"/>
                  </a:moveTo>
                  <a:cubicBezTo>
                    <a:pt x="763" y="2664"/>
                    <a:pt x="2740" y="5561"/>
                    <a:pt x="1713" y="8134"/>
                  </a:cubicBezTo>
                </a:path>
              </a:pathLst>
            </a:custGeom>
            <a:noFill/>
            <a:ln cap="flat" cmpd="sng" w="9525">
              <a:solidFill>
                <a:schemeClr val="dk1"/>
              </a:solidFill>
              <a:prstDash val="solid"/>
              <a:round/>
              <a:headEnd len="med" w="med" type="none"/>
              <a:tailEnd len="med" w="med" type="none"/>
            </a:ln>
          </p:spPr>
        </p:sp>
        <p:sp>
          <p:nvSpPr>
            <p:cNvPr id="463" name="Google Shape;463;p49"/>
            <p:cNvSpPr/>
            <p:nvPr/>
          </p:nvSpPr>
          <p:spPr>
            <a:xfrm>
              <a:off x="6593941" y="2423774"/>
              <a:ext cx="144475" cy="17438"/>
            </a:xfrm>
            <a:custGeom>
              <a:rect b="b" l="l" r="r" t="t"/>
              <a:pathLst>
                <a:path extrusionOk="0" h="999" w="8277">
                  <a:moveTo>
                    <a:pt x="0" y="999"/>
                  </a:moveTo>
                  <a:cubicBezTo>
                    <a:pt x="2696" y="326"/>
                    <a:pt x="5498" y="0"/>
                    <a:pt x="8277" y="0"/>
                  </a:cubicBezTo>
                </a:path>
              </a:pathLst>
            </a:custGeom>
            <a:noFill/>
            <a:ln cap="flat" cmpd="sng" w="9525">
              <a:solidFill>
                <a:schemeClr val="dk1"/>
              </a:solidFill>
              <a:prstDash val="solid"/>
              <a:round/>
              <a:headEnd len="med" w="med" type="none"/>
              <a:tailEnd len="med" w="med" type="none"/>
            </a:ln>
          </p:spPr>
        </p:sp>
      </p:grpSp>
      <p:sp>
        <p:nvSpPr>
          <p:cNvPr id="464" name="Google Shape;464;p49"/>
          <p:cNvSpPr/>
          <p:nvPr/>
        </p:nvSpPr>
        <p:spPr>
          <a:xfrm>
            <a:off x="695475" y="1408200"/>
            <a:ext cx="3067200" cy="3046800"/>
          </a:xfrm>
          <a:prstGeom prst="round2SameRect">
            <a:avLst>
              <a:gd fmla="val 0" name="adj1"/>
              <a:gd fmla="val 14216" name="adj2"/>
            </a:avLst>
          </a:prstGeom>
          <a:solidFill>
            <a:schemeClr val="accent6"/>
          </a:solidFill>
          <a:ln>
            <a:noFill/>
          </a:ln>
        </p:spPr>
        <p:txBody>
          <a:bodyPr anchorCtr="0" anchor="ctr" bIns="157100" lIns="157100" spcFirstLastPara="1" rIns="157100" wrap="square" tIns="157100">
            <a:noAutofit/>
          </a:bodyPr>
          <a:lstStyle/>
          <a:p>
            <a:pPr indent="0" lvl="0" marL="0" rtl="0" algn="ctr">
              <a:spcBef>
                <a:spcPts val="0"/>
              </a:spcBef>
              <a:spcAft>
                <a:spcPts val="0"/>
              </a:spcAft>
              <a:buNone/>
            </a:pPr>
            <a:r>
              <a:t/>
            </a:r>
            <a:endParaRPr sz="2405">
              <a:solidFill>
                <a:schemeClr val="dk1"/>
              </a:solidFill>
              <a:latin typeface="Nunito Sans"/>
              <a:ea typeface="Nunito Sans"/>
              <a:cs typeface="Nunito Sans"/>
              <a:sym typeface="Nunito Sans"/>
            </a:endParaRPr>
          </a:p>
        </p:txBody>
      </p:sp>
      <p:sp>
        <p:nvSpPr>
          <p:cNvPr id="465" name="Google Shape;465;p49"/>
          <p:cNvSpPr txBox="1"/>
          <p:nvPr>
            <p:ph idx="4" type="body"/>
          </p:nvPr>
        </p:nvSpPr>
        <p:spPr>
          <a:xfrm>
            <a:off x="811725" y="1991840"/>
            <a:ext cx="2834700" cy="1628100"/>
          </a:xfrm>
          <a:prstGeom prst="rect">
            <a:avLst/>
          </a:prstGeom>
        </p:spPr>
        <p:txBody>
          <a:bodyPr anchorCtr="0" anchor="t" bIns="91425" lIns="274300" spcFirstLastPara="1" rIns="274300" wrap="square" tIns="91425">
            <a:noAutofit/>
          </a:bodyPr>
          <a:lstStyle/>
          <a:p>
            <a:pPr indent="0" lvl="0" marL="0" rtl="0" algn="l">
              <a:lnSpc>
                <a:spcPct val="150000"/>
              </a:lnSpc>
              <a:spcBef>
                <a:spcPts val="0"/>
              </a:spcBef>
              <a:spcAft>
                <a:spcPts val="0"/>
              </a:spcAft>
              <a:buNone/>
            </a:pPr>
            <a:r>
              <a:rPr lang="en" sz="1700">
                <a:latin typeface="Times New Roman"/>
                <a:ea typeface="Times New Roman"/>
                <a:cs typeface="Times New Roman"/>
                <a:sym typeface="Times New Roman"/>
              </a:rPr>
              <a:t>species_info.csv </a:t>
            </a:r>
            <a:r>
              <a:rPr lang="en" sz="1700">
                <a:latin typeface="Times New Roman"/>
                <a:ea typeface="Times New Roman"/>
                <a:cs typeface="Times New Roman"/>
                <a:sym typeface="Times New Roman"/>
              </a:rPr>
              <a:t>- contains data about different species and their conservation status</a:t>
            </a:r>
            <a:endParaRPr sz="17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sz="17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sz="1500">
              <a:latin typeface="Times New Roman"/>
              <a:ea typeface="Times New Roman"/>
              <a:cs typeface="Times New Roman"/>
              <a:sym typeface="Times New Roman"/>
            </a:endParaRPr>
          </a:p>
        </p:txBody>
      </p:sp>
      <p:sp>
        <p:nvSpPr>
          <p:cNvPr id="466" name="Google Shape;466;p49"/>
          <p:cNvSpPr/>
          <p:nvPr/>
        </p:nvSpPr>
        <p:spPr>
          <a:xfrm>
            <a:off x="695373" y="1175903"/>
            <a:ext cx="3067200" cy="559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467" name="Google Shape;467;p49"/>
          <p:cNvSpPr txBox="1"/>
          <p:nvPr>
            <p:ph idx="4" type="body"/>
          </p:nvPr>
        </p:nvSpPr>
        <p:spPr>
          <a:xfrm>
            <a:off x="992817" y="1302752"/>
            <a:ext cx="2834700" cy="722100"/>
          </a:xfrm>
          <a:prstGeom prst="rect">
            <a:avLst/>
          </a:prstGeom>
        </p:spPr>
        <p:txBody>
          <a:bodyPr anchorCtr="0" anchor="t" bIns="91425" lIns="274300" spcFirstLastPara="1" rIns="274300" wrap="square" tIns="91425">
            <a:noAutofit/>
          </a:bodyPr>
          <a:lstStyle/>
          <a:p>
            <a:pPr indent="0" lvl="0" marL="0" rtl="0" algn="l">
              <a:spcBef>
                <a:spcPts val="0"/>
              </a:spcBef>
              <a:spcAft>
                <a:spcPts val="0"/>
              </a:spcAft>
              <a:buNone/>
            </a:pPr>
            <a:r>
              <a:rPr b="1" lang="en" sz="1700">
                <a:solidFill>
                  <a:srgbClr val="000000"/>
                </a:solidFill>
                <a:latin typeface="Times New Roman"/>
                <a:ea typeface="Times New Roman"/>
                <a:cs typeface="Times New Roman"/>
                <a:sym typeface="Times New Roman"/>
              </a:rPr>
              <a:t>species_info.csv</a:t>
            </a:r>
            <a:endParaRPr b="1" sz="1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7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5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0"/>
          <p:cNvSpPr txBox="1"/>
          <p:nvPr>
            <p:ph type="title"/>
          </p:nvPr>
        </p:nvSpPr>
        <p:spPr>
          <a:xfrm>
            <a:off x="228600" y="228600"/>
            <a:ext cx="23856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800"/>
              <a:t>Data Description</a:t>
            </a:r>
            <a:endParaRPr sz="2800"/>
          </a:p>
        </p:txBody>
      </p:sp>
      <p:grpSp>
        <p:nvGrpSpPr>
          <p:cNvPr id="473" name="Google Shape;473;p50"/>
          <p:cNvGrpSpPr/>
          <p:nvPr/>
        </p:nvGrpSpPr>
        <p:grpSpPr>
          <a:xfrm>
            <a:off x="3763935" y="28128"/>
            <a:ext cx="5120741" cy="5202032"/>
            <a:chOff x="4607825" y="449025"/>
            <a:chExt cx="4276550" cy="4344440"/>
          </a:xfrm>
        </p:grpSpPr>
        <p:cxnSp>
          <p:nvCxnSpPr>
            <p:cNvPr id="474" name="Google Shape;474;p50"/>
            <p:cNvCxnSpPr/>
            <p:nvPr/>
          </p:nvCxnSpPr>
          <p:spPr>
            <a:xfrm>
              <a:off x="6703025" y="449025"/>
              <a:ext cx="0" cy="4231200"/>
            </a:xfrm>
            <a:prstGeom prst="straightConnector1">
              <a:avLst/>
            </a:prstGeom>
            <a:noFill/>
            <a:ln cap="flat" cmpd="sng" w="9525">
              <a:solidFill>
                <a:schemeClr val="accent5"/>
              </a:solidFill>
              <a:prstDash val="solid"/>
              <a:round/>
              <a:headEnd len="med" w="med" type="none"/>
              <a:tailEnd len="med" w="med" type="none"/>
            </a:ln>
          </p:spPr>
        </p:cxnSp>
        <p:cxnSp>
          <p:nvCxnSpPr>
            <p:cNvPr id="475" name="Google Shape;475;p50"/>
            <p:cNvCxnSpPr/>
            <p:nvPr/>
          </p:nvCxnSpPr>
          <p:spPr>
            <a:xfrm>
              <a:off x="4607825" y="2564625"/>
              <a:ext cx="4190400" cy="0"/>
            </a:xfrm>
            <a:prstGeom prst="straightConnector1">
              <a:avLst/>
            </a:prstGeom>
            <a:noFill/>
            <a:ln cap="flat" cmpd="sng" w="9525">
              <a:solidFill>
                <a:schemeClr val="accent5"/>
              </a:solidFill>
              <a:prstDash val="solid"/>
              <a:round/>
              <a:headEnd len="med" w="med" type="none"/>
              <a:tailEnd len="med" w="med" type="none"/>
            </a:ln>
          </p:spPr>
        </p:cxnSp>
        <p:sp>
          <p:nvSpPr>
            <p:cNvPr id="476" name="Google Shape;476;p50"/>
            <p:cNvSpPr/>
            <p:nvPr/>
          </p:nvSpPr>
          <p:spPr>
            <a:xfrm>
              <a:off x="4618950" y="449025"/>
              <a:ext cx="1881600" cy="241500"/>
            </a:xfrm>
            <a:prstGeom prst="roundRect">
              <a:avLst>
                <a:gd fmla="val 50000" name="adj"/>
              </a:avLst>
            </a:prstGeom>
            <a:solidFill>
              <a:schemeClr val="lt2"/>
            </a:solidFill>
            <a:ln>
              <a:noFill/>
            </a:ln>
          </p:spPr>
          <p:txBody>
            <a:bodyPr anchorCtr="0" anchor="ctr" bIns="109475" lIns="109475" spcFirstLastPara="1" rIns="109475" wrap="square" tIns="109475">
              <a:noAutofit/>
            </a:bodyPr>
            <a:lstStyle/>
            <a:p>
              <a:pPr indent="0" lvl="0" marL="0" rtl="0" algn="ctr">
                <a:spcBef>
                  <a:spcPts val="0"/>
                </a:spcBef>
                <a:spcAft>
                  <a:spcPts val="0"/>
                </a:spcAft>
                <a:buNone/>
              </a:pPr>
              <a:r>
                <a:rPr b="1" lang="en" sz="957">
                  <a:solidFill>
                    <a:schemeClr val="dk1"/>
                  </a:solidFill>
                  <a:latin typeface="Nunito Sans"/>
                  <a:ea typeface="Nunito Sans"/>
                  <a:cs typeface="Nunito Sans"/>
                  <a:sym typeface="Nunito Sans"/>
                </a:rPr>
                <a:t>Species_info.csv</a:t>
              </a:r>
              <a:endParaRPr b="1" sz="957">
                <a:solidFill>
                  <a:schemeClr val="dk1"/>
                </a:solidFill>
                <a:latin typeface="Nunito Sans"/>
                <a:ea typeface="Nunito Sans"/>
                <a:cs typeface="Nunito Sans"/>
                <a:sym typeface="Nunito Sans"/>
              </a:endParaRPr>
            </a:p>
          </p:txBody>
        </p:sp>
        <p:sp>
          <p:nvSpPr>
            <p:cNvPr id="477" name="Google Shape;477;p50"/>
            <p:cNvSpPr/>
            <p:nvPr/>
          </p:nvSpPr>
          <p:spPr>
            <a:xfrm>
              <a:off x="7000675" y="449025"/>
              <a:ext cx="1883700" cy="241500"/>
            </a:xfrm>
            <a:prstGeom prst="roundRect">
              <a:avLst>
                <a:gd fmla="val 50000" name="adj"/>
              </a:avLst>
            </a:prstGeom>
            <a:solidFill>
              <a:schemeClr val="lt2"/>
            </a:solidFill>
            <a:ln>
              <a:noFill/>
            </a:ln>
          </p:spPr>
          <p:txBody>
            <a:bodyPr anchorCtr="0" anchor="ctr" bIns="109475" lIns="109475" spcFirstLastPara="1" rIns="109475" wrap="square" tIns="109475">
              <a:noAutofit/>
            </a:bodyPr>
            <a:lstStyle/>
            <a:p>
              <a:pPr indent="0" lvl="0" marL="0" rtl="0" algn="ctr">
                <a:spcBef>
                  <a:spcPts val="0"/>
                </a:spcBef>
                <a:spcAft>
                  <a:spcPts val="0"/>
                </a:spcAft>
                <a:buNone/>
              </a:pPr>
              <a:r>
                <a:rPr b="1" lang="en" sz="957">
                  <a:solidFill>
                    <a:schemeClr val="dk1"/>
                  </a:solidFill>
                  <a:latin typeface="Nunito Sans"/>
                  <a:ea typeface="Nunito Sans"/>
                  <a:cs typeface="Nunito Sans"/>
                  <a:sym typeface="Nunito Sans"/>
                </a:rPr>
                <a:t>Observations.csv</a:t>
              </a:r>
              <a:endParaRPr b="1" sz="957">
                <a:solidFill>
                  <a:schemeClr val="dk1"/>
                </a:solidFill>
                <a:latin typeface="Nunito Sans"/>
                <a:ea typeface="Nunito Sans"/>
                <a:cs typeface="Nunito Sans"/>
                <a:sym typeface="Nunito Sans"/>
              </a:endParaRPr>
            </a:p>
          </p:txBody>
        </p:sp>
        <p:sp>
          <p:nvSpPr>
            <p:cNvPr id="478" name="Google Shape;478;p50"/>
            <p:cNvSpPr/>
            <p:nvPr/>
          </p:nvSpPr>
          <p:spPr>
            <a:xfrm>
              <a:off x="4618950" y="2616065"/>
              <a:ext cx="1883700" cy="241500"/>
            </a:xfrm>
            <a:prstGeom prst="roundRect">
              <a:avLst>
                <a:gd fmla="val 50000" name="adj"/>
              </a:avLst>
            </a:prstGeom>
            <a:solidFill>
              <a:schemeClr val="lt2"/>
            </a:solidFill>
            <a:ln>
              <a:noFill/>
            </a:ln>
          </p:spPr>
          <p:txBody>
            <a:bodyPr anchorCtr="0" anchor="ctr" bIns="109475" lIns="109475" spcFirstLastPara="1" rIns="109475" wrap="square" tIns="109475">
              <a:noAutofit/>
            </a:bodyPr>
            <a:lstStyle/>
            <a:p>
              <a:pPr indent="0" lvl="0" marL="0" rtl="0" algn="ctr">
                <a:spcBef>
                  <a:spcPts val="0"/>
                </a:spcBef>
                <a:spcAft>
                  <a:spcPts val="0"/>
                </a:spcAft>
                <a:buNone/>
              </a:pPr>
              <a:r>
                <a:rPr b="1" lang="en" sz="957">
                  <a:solidFill>
                    <a:schemeClr val="dk1"/>
                  </a:solidFill>
                  <a:latin typeface="Nunito Sans"/>
                  <a:ea typeface="Nunito Sans"/>
                  <a:cs typeface="Nunito Sans"/>
                  <a:sym typeface="Nunito Sans"/>
                </a:rPr>
                <a:t>Species_df</a:t>
              </a:r>
              <a:endParaRPr b="1" sz="957">
                <a:solidFill>
                  <a:schemeClr val="dk1"/>
                </a:solidFill>
                <a:latin typeface="Nunito Sans"/>
                <a:ea typeface="Nunito Sans"/>
                <a:cs typeface="Nunito Sans"/>
                <a:sym typeface="Nunito Sans"/>
              </a:endParaRPr>
            </a:p>
          </p:txBody>
        </p:sp>
        <p:sp>
          <p:nvSpPr>
            <p:cNvPr id="479" name="Google Shape;479;p50"/>
            <p:cNvSpPr/>
            <p:nvPr/>
          </p:nvSpPr>
          <p:spPr>
            <a:xfrm>
              <a:off x="7000675" y="2604535"/>
              <a:ext cx="1883700" cy="241500"/>
            </a:xfrm>
            <a:prstGeom prst="roundRect">
              <a:avLst>
                <a:gd fmla="val 50000" name="adj"/>
              </a:avLst>
            </a:prstGeom>
            <a:solidFill>
              <a:schemeClr val="lt2"/>
            </a:solidFill>
            <a:ln>
              <a:noFill/>
            </a:ln>
          </p:spPr>
          <p:txBody>
            <a:bodyPr anchorCtr="0" anchor="ctr" bIns="109475" lIns="109475" spcFirstLastPara="1" rIns="109475" wrap="square" tIns="109475">
              <a:noAutofit/>
            </a:bodyPr>
            <a:lstStyle/>
            <a:p>
              <a:pPr indent="0" lvl="0" marL="0" rtl="0" algn="ctr">
                <a:spcBef>
                  <a:spcPts val="0"/>
                </a:spcBef>
                <a:spcAft>
                  <a:spcPts val="0"/>
                </a:spcAft>
                <a:buNone/>
              </a:pPr>
              <a:r>
                <a:rPr b="1" lang="en" sz="957">
                  <a:solidFill>
                    <a:schemeClr val="dk1"/>
                  </a:solidFill>
                  <a:latin typeface="Nunito Sans"/>
                  <a:ea typeface="Nunito Sans"/>
                  <a:cs typeface="Nunito Sans"/>
                  <a:sym typeface="Nunito Sans"/>
                </a:rPr>
                <a:t>Observations_df</a:t>
              </a:r>
              <a:endParaRPr b="1" sz="957">
                <a:solidFill>
                  <a:schemeClr val="dk1"/>
                </a:solidFill>
                <a:latin typeface="Nunito Sans"/>
                <a:ea typeface="Nunito Sans"/>
                <a:cs typeface="Nunito Sans"/>
                <a:sym typeface="Nunito Sans"/>
              </a:endParaRPr>
            </a:p>
          </p:txBody>
        </p:sp>
        <p:sp>
          <p:nvSpPr>
            <p:cNvPr id="480" name="Google Shape;480;p50"/>
            <p:cNvSpPr txBox="1"/>
            <p:nvPr/>
          </p:nvSpPr>
          <p:spPr>
            <a:xfrm>
              <a:off x="4671767" y="879660"/>
              <a:ext cx="1992300" cy="18447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1000"/>
                </a:spcBef>
                <a:spcAft>
                  <a:spcPts val="0"/>
                </a:spcAft>
                <a:buNone/>
              </a:pPr>
              <a:r>
                <a:rPr b="1" lang="en" sz="957">
                  <a:solidFill>
                    <a:schemeClr val="dk1"/>
                  </a:solidFill>
                  <a:latin typeface="Nunito Sans"/>
                  <a:ea typeface="Nunito Sans"/>
                  <a:cs typeface="Nunito Sans"/>
                  <a:sym typeface="Nunito Sans"/>
                </a:rPr>
                <a:t>category - class of animal</a:t>
              </a:r>
              <a:endParaRPr b="1" sz="957">
                <a:solidFill>
                  <a:schemeClr val="dk1"/>
                </a:solidFill>
                <a:latin typeface="Nunito Sans"/>
                <a:ea typeface="Nunito Sans"/>
                <a:cs typeface="Nunito Sans"/>
                <a:sym typeface="Nunito Sans"/>
              </a:endParaRPr>
            </a:p>
            <a:p>
              <a:pPr indent="0" lvl="0" marL="0" rtl="0" algn="l">
                <a:lnSpc>
                  <a:spcPct val="150000"/>
                </a:lnSpc>
                <a:spcBef>
                  <a:spcPts val="1000"/>
                </a:spcBef>
                <a:spcAft>
                  <a:spcPts val="0"/>
                </a:spcAft>
                <a:buNone/>
              </a:pPr>
              <a:r>
                <a:rPr b="1" lang="en" sz="957">
                  <a:solidFill>
                    <a:schemeClr val="dk1"/>
                  </a:solidFill>
                  <a:latin typeface="Nunito Sans"/>
                  <a:ea typeface="Nunito Sans"/>
                  <a:cs typeface="Nunito Sans"/>
                  <a:sym typeface="Nunito Sans"/>
                </a:rPr>
                <a:t>scientific_name - the scientific name of each species</a:t>
              </a:r>
              <a:endParaRPr b="1" sz="957">
                <a:solidFill>
                  <a:schemeClr val="dk1"/>
                </a:solidFill>
                <a:latin typeface="Nunito Sans"/>
                <a:ea typeface="Nunito Sans"/>
                <a:cs typeface="Nunito Sans"/>
                <a:sym typeface="Nunito Sans"/>
              </a:endParaRPr>
            </a:p>
            <a:p>
              <a:pPr indent="0" lvl="0" marL="0" rtl="0" algn="l">
                <a:lnSpc>
                  <a:spcPct val="150000"/>
                </a:lnSpc>
                <a:spcBef>
                  <a:spcPts val="1000"/>
                </a:spcBef>
                <a:spcAft>
                  <a:spcPts val="0"/>
                </a:spcAft>
                <a:buNone/>
              </a:pPr>
              <a:r>
                <a:rPr b="1" lang="en" sz="957">
                  <a:solidFill>
                    <a:schemeClr val="dk1"/>
                  </a:solidFill>
                  <a:latin typeface="Nunito Sans"/>
                  <a:ea typeface="Nunito Sans"/>
                  <a:cs typeface="Nunito Sans"/>
                  <a:sym typeface="Nunito Sans"/>
                </a:rPr>
                <a:t>common_name - the common names of each species</a:t>
              </a:r>
              <a:endParaRPr b="1" sz="957">
                <a:solidFill>
                  <a:schemeClr val="dk1"/>
                </a:solidFill>
                <a:latin typeface="Nunito Sans"/>
                <a:ea typeface="Nunito Sans"/>
                <a:cs typeface="Nunito Sans"/>
                <a:sym typeface="Nunito Sans"/>
              </a:endParaRPr>
            </a:p>
            <a:p>
              <a:pPr indent="0" lvl="0" marL="0" rtl="0" algn="l">
                <a:lnSpc>
                  <a:spcPct val="150000"/>
                </a:lnSpc>
                <a:spcBef>
                  <a:spcPts val="1000"/>
                </a:spcBef>
                <a:spcAft>
                  <a:spcPts val="0"/>
                </a:spcAft>
                <a:buNone/>
              </a:pPr>
              <a:r>
                <a:rPr b="1" lang="en" sz="957">
                  <a:solidFill>
                    <a:schemeClr val="dk1"/>
                  </a:solidFill>
                  <a:latin typeface="Nunito Sans"/>
                  <a:ea typeface="Nunito Sans"/>
                  <a:cs typeface="Nunito Sans"/>
                  <a:sym typeface="Nunito Sans"/>
                </a:rPr>
                <a:t>conservation_status - each species’ current conservation status</a:t>
              </a:r>
              <a:endParaRPr b="1" sz="957">
                <a:solidFill>
                  <a:schemeClr val="dk1"/>
                </a:solidFill>
                <a:latin typeface="Nunito Sans"/>
                <a:ea typeface="Nunito Sans"/>
                <a:cs typeface="Nunito Sans"/>
                <a:sym typeface="Nunito Sans"/>
              </a:endParaRPr>
            </a:p>
            <a:p>
              <a:pPr indent="0" lvl="0" marL="0" rtl="0" algn="l">
                <a:lnSpc>
                  <a:spcPct val="150000"/>
                </a:lnSpc>
                <a:spcBef>
                  <a:spcPts val="1000"/>
                </a:spcBef>
                <a:spcAft>
                  <a:spcPts val="0"/>
                </a:spcAft>
                <a:buNone/>
              </a:pPr>
              <a:r>
                <a:t/>
              </a:r>
              <a:endParaRPr b="1" sz="957">
                <a:solidFill>
                  <a:schemeClr val="dk1"/>
                </a:solidFill>
                <a:latin typeface="Nunito Sans"/>
                <a:ea typeface="Nunito Sans"/>
                <a:cs typeface="Nunito Sans"/>
                <a:sym typeface="Nunito Sans"/>
              </a:endParaRPr>
            </a:p>
          </p:txBody>
        </p:sp>
        <p:sp>
          <p:nvSpPr>
            <p:cNvPr id="481" name="Google Shape;481;p50"/>
            <p:cNvSpPr txBox="1"/>
            <p:nvPr/>
          </p:nvSpPr>
          <p:spPr>
            <a:xfrm>
              <a:off x="4671682" y="3216665"/>
              <a:ext cx="1733700" cy="1576800"/>
            </a:xfrm>
            <a:prstGeom prst="rect">
              <a:avLst/>
            </a:prstGeom>
            <a:noFill/>
            <a:ln>
              <a:noFill/>
            </a:ln>
          </p:spPr>
          <p:txBody>
            <a:bodyPr anchorCtr="0" anchor="t" bIns="0" lIns="0" spcFirstLastPara="1" rIns="0" wrap="square" tIns="0">
              <a:spAutoFit/>
            </a:bodyPr>
            <a:lstStyle/>
            <a:p>
              <a:pPr indent="0" lvl="0" marL="0" rtl="0" algn="l">
                <a:spcBef>
                  <a:spcPts val="1000"/>
                </a:spcBef>
                <a:spcAft>
                  <a:spcPts val="0"/>
                </a:spcAft>
                <a:buNone/>
              </a:pPr>
              <a:r>
                <a:rPr b="1" lang="en" sz="1000">
                  <a:solidFill>
                    <a:schemeClr val="dk1"/>
                  </a:solidFill>
                  <a:latin typeface="Nunito Sans"/>
                  <a:ea typeface="Nunito Sans"/>
                  <a:cs typeface="Nunito Sans"/>
                  <a:sym typeface="Nunito Sans"/>
                </a:rPr>
                <a:t>species shape: (5824, 4)</a:t>
              </a:r>
              <a:endParaRPr b="1" sz="1000">
                <a:solidFill>
                  <a:schemeClr val="dk1"/>
                </a:solidFill>
                <a:latin typeface="Nunito Sans"/>
                <a:ea typeface="Nunito Sans"/>
                <a:cs typeface="Nunito Sans"/>
                <a:sym typeface="Nunito Sans"/>
              </a:endParaRPr>
            </a:p>
            <a:p>
              <a:pPr indent="0" lvl="0" marL="0" rtl="0" algn="l">
                <a:spcBef>
                  <a:spcPts val="1000"/>
                </a:spcBef>
                <a:spcAft>
                  <a:spcPts val="0"/>
                </a:spcAft>
                <a:buNone/>
              </a:pPr>
              <a:r>
                <a:rPr b="1" lang="en" sz="1000">
                  <a:solidFill>
                    <a:schemeClr val="dk1"/>
                  </a:solidFill>
                  <a:latin typeface="Nunito Sans"/>
                  <a:ea typeface="Nunito Sans"/>
                  <a:cs typeface="Nunito Sans"/>
                  <a:sym typeface="Nunito Sans"/>
                </a:rPr>
                <a:t>category                  7</a:t>
              </a:r>
              <a:endParaRPr b="1" sz="1000">
                <a:solidFill>
                  <a:schemeClr val="dk1"/>
                </a:solidFill>
                <a:latin typeface="Nunito Sans"/>
                <a:ea typeface="Nunito Sans"/>
                <a:cs typeface="Nunito Sans"/>
                <a:sym typeface="Nunito Sans"/>
              </a:endParaRPr>
            </a:p>
            <a:p>
              <a:pPr indent="0" lvl="0" marL="0" rtl="0" algn="l">
                <a:spcBef>
                  <a:spcPts val="1000"/>
                </a:spcBef>
                <a:spcAft>
                  <a:spcPts val="0"/>
                </a:spcAft>
                <a:buNone/>
              </a:pPr>
              <a:r>
                <a:rPr b="1" lang="en" sz="1000">
                  <a:solidFill>
                    <a:schemeClr val="dk1"/>
                  </a:solidFill>
                  <a:latin typeface="Nunito Sans"/>
                  <a:ea typeface="Nunito Sans"/>
                  <a:cs typeface="Nunito Sans"/>
                  <a:sym typeface="Nunito Sans"/>
                </a:rPr>
                <a:t>scientific_name        5541</a:t>
              </a:r>
              <a:endParaRPr b="1" sz="1000">
                <a:solidFill>
                  <a:schemeClr val="dk1"/>
                </a:solidFill>
                <a:latin typeface="Nunito Sans"/>
                <a:ea typeface="Nunito Sans"/>
                <a:cs typeface="Nunito Sans"/>
                <a:sym typeface="Nunito Sans"/>
              </a:endParaRPr>
            </a:p>
            <a:p>
              <a:pPr indent="0" lvl="0" marL="0" rtl="0" algn="l">
                <a:spcBef>
                  <a:spcPts val="1000"/>
                </a:spcBef>
                <a:spcAft>
                  <a:spcPts val="0"/>
                </a:spcAft>
                <a:buNone/>
              </a:pPr>
              <a:r>
                <a:rPr b="1" lang="en" sz="1000">
                  <a:solidFill>
                    <a:schemeClr val="dk1"/>
                  </a:solidFill>
                  <a:latin typeface="Nunito Sans"/>
                  <a:ea typeface="Nunito Sans"/>
                  <a:cs typeface="Nunito Sans"/>
                  <a:sym typeface="Nunito Sans"/>
                </a:rPr>
                <a:t>common_names           5504</a:t>
              </a:r>
              <a:endParaRPr b="1" sz="1000">
                <a:solidFill>
                  <a:schemeClr val="dk1"/>
                </a:solidFill>
                <a:latin typeface="Nunito Sans"/>
                <a:ea typeface="Nunito Sans"/>
                <a:cs typeface="Nunito Sans"/>
                <a:sym typeface="Nunito Sans"/>
              </a:endParaRPr>
            </a:p>
            <a:p>
              <a:pPr indent="0" lvl="0" marL="0" rtl="0" algn="l">
                <a:spcBef>
                  <a:spcPts val="1000"/>
                </a:spcBef>
                <a:spcAft>
                  <a:spcPts val="0"/>
                </a:spcAft>
                <a:buNone/>
              </a:pPr>
              <a:r>
                <a:rPr b="1" lang="en" sz="1000">
                  <a:solidFill>
                    <a:schemeClr val="dk1"/>
                  </a:solidFill>
                  <a:latin typeface="Nunito Sans"/>
                  <a:ea typeface="Nunito Sans"/>
                  <a:cs typeface="Nunito Sans"/>
                  <a:sym typeface="Nunito Sans"/>
                </a:rPr>
                <a:t>conservation_status       4</a:t>
              </a:r>
              <a:endParaRPr b="1" sz="1000">
                <a:solidFill>
                  <a:schemeClr val="dk1"/>
                </a:solidFill>
                <a:latin typeface="Nunito Sans"/>
                <a:ea typeface="Nunito Sans"/>
                <a:cs typeface="Nunito Sans"/>
                <a:sym typeface="Nunito Sans"/>
              </a:endParaRPr>
            </a:p>
            <a:p>
              <a:pPr indent="0" lvl="0" marL="0" rtl="0" algn="l">
                <a:lnSpc>
                  <a:spcPct val="130770"/>
                </a:lnSpc>
                <a:spcBef>
                  <a:spcPts val="1000"/>
                </a:spcBef>
                <a:spcAft>
                  <a:spcPts val="0"/>
                </a:spcAft>
                <a:buNone/>
              </a:pPr>
              <a:r>
                <a:t/>
              </a:r>
              <a:endParaRPr b="1" sz="1000">
                <a:solidFill>
                  <a:schemeClr val="dk1"/>
                </a:solidFill>
                <a:latin typeface="Nunito Sans"/>
                <a:ea typeface="Nunito Sans"/>
                <a:cs typeface="Nunito Sans"/>
                <a:sym typeface="Nunito Sans"/>
              </a:endParaRPr>
            </a:p>
            <a:p>
              <a:pPr indent="0" lvl="0" marL="0" rtl="0" algn="l">
                <a:spcBef>
                  <a:spcPts val="1000"/>
                </a:spcBef>
                <a:spcAft>
                  <a:spcPts val="0"/>
                </a:spcAft>
                <a:buNone/>
              </a:pPr>
              <a:r>
                <a:t/>
              </a:r>
              <a:endParaRPr b="1" sz="957">
                <a:solidFill>
                  <a:schemeClr val="dk1"/>
                </a:solidFill>
                <a:latin typeface="Nunito Sans"/>
                <a:ea typeface="Nunito Sans"/>
                <a:cs typeface="Nunito Sans"/>
                <a:sym typeface="Nunito Sans"/>
              </a:endParaRPr>
            </a:p>
          </p:txBody>
        </p:sp>
        <p:sp>
          <p:nvSpPr>
            <p:cNvPr id="482" name="Google Shape;482;p50"/>
            <p:cNvSpPr txBox="1"/>
            <p:nvPr/>
          </p:nvSpPr>
          <p:spPr>
            <a:xfrm>
              <a:off x="6875065" y="906272"/>
              <a:ext cx="1881600" cy="1183200"/>
            </a:xfrm>
            <a:prstGeom prst="rect">
              <a:avLst/>
            </a:prstGeom>
            <a:noFill/>
            <a:ln>
              <a:noFill/>
            </a:ln>
          </p:spPr>
          <p:txBody>
            <a:bodyPr anchorCtr="0" anchor="t" bIns="0" lIns="0" spcFirstLastPara="1" rIns="0" wrap="square" tIns="0">
              <a:spAutoFit/>
            </a:bodyPr>
            <a:lstStyle/>
            <a:p>
              <a:pPr indent="0" lvl="0" marL="0" rtl="0" algn="l">
                <a:spcBef>
                  <a:spcPts val="1000"/>
                </a:spcBef>
                <a:spcAft>
                  <a:spcPts val="0"/>
                </a:spcAft>
                <a:buNone/>
              </a:pPr>
              <a:r>
                <a:rPr b="1" lang="en" sz="957">
                  <a:solidFill>
                    <a:schemeClr val="dk1"/>
                  </a:solidFill>
                  <a:latin typeface="Nunito Sans"/>
                  <a:ea typeface="Nunito Sans"/>
                  <a:cs typeface="Nunito Sans"/>
                  <a:sym typeface="Nunito Sans"/>
                </a:rPr>
                <a:t>scientific_name - the scientific name of each species</a:t>
              </a:r>
              <a:endParaRPr b="1" sz="957">
                <a:solidFill>
                  <a:schemeClr val="dk1"/>
                </a:solidFill>
                <a:latin typeface="Nunito Sans"/>
                <a:ea typeface="Nunito Sans"/>
                <a:cs typeface="Nunito Sans"/>
                <a:sym typeface="Nunito Sans"/>
              </a:endParaRPr>
            </a:p>
            <a:p>
              <a:pPr indent="0" lvl="0" marL="0" rtl="0" algn="l">
                <a:spcBef>
                  <a:spcPts val="1000"/>
                </a:spcBef>
                <a:spcAft>
                  <a:spcPts val="0"/>
                </a:spcAft>
                <a:buNone/>
              </a:pPr>
              <a:r>
                <a:rPr b="1" lang="en" sz="957">
                  <a:solidFill>
                    <a:schemeClr val="dk1"/>
                  </a:solidFill>
                  <a:latin typeface="Nunito Sans"/>
                  <a:ea typeface="Nunito Sans"/>
                  <a:cs typeface="Nunito Sans"/>
                  <a:sym typeface="Nunito Sans"/>
                </a:rPr>
                <a:t>park_name - Park where species were found</a:t>
              </a:r>
              <a:endParaRPr b="1" sz="957">
                <a:solidFill>
                  <a:schemeClr val="dk1"/>
                </a:solidFill>
                <a:latin typeface="Nunito Sans"/>
                <a:ea typeface="Nunito Sans"/>
                <a:cs typeface="Nunito Sans"/>
                <a:sym typeface="Nunito Sans"/>
              </a:endParaRPr>
            </a:p>
            <a:p>
              <a:pPr indent="0" lvl="0" marL="0" rtl="0" algn="l">
                <a:spcBef>
                  <a:spcPts val="1000"/>
                </a:spcBef>
                <a:spcAft>
                  <a:spcPts val="0"/>
                </a:spcAft>
                <a:buNone/>
              </a:pPr>
              <a:r>
                <a:rPr b="1" lang="en" sz="957">
                  <a:solidFill>
                    <a:schemeClr val="dk1"/>
                  </a:solidFill>
                  <a:latin typeface="Nunito Sans"/>
                  <a:ea typeface="Nunito Sans"/>
                  <a:cs typeface="Nunito Sans"/>
                  <a:sym typeface="Nunito Sans"/>
                </a:rPr>
                <a:t>observations - the number of times each species was observed at park</a:t>
              </a:r>
              <a:endParaRPr b="1" sz="957">
                <a:solidFill>
                  <a:schemeClr val="dk1"/>
                </a:solidFill>
                <a:latin typeface="Nunito Sans"/>
                <a:ea typeface="Nunito Sans"/>
                <a:cs typeface="Nunito Sans"/>
                <a:sym typeface="Nunito Sans"/>
              </a:endParaRPr>
            </a:p>
            <a:p>
              <a:pPr indent="0" lvl="0" marL="0" rtl="0" algn="l">
                <a:spcBef>
                  <a:spcPts val="1000"/>
                </a:spcBef>
                <a:spcAft>
                  <a:spcPts val="0"/>
                </a:spcAft>
                <a:buNone/>
              </a:pPr>
              <a:r>
                <a:t/>
              </a:r>
              <a:endParaRPr b="1" sz="957">
                <a:solidFill>
                  <a:schemeClr val="dk1"/>
                </a:solidFill>
                <a:latin typeface="Nunito Sans"/>
                <a:ea typeface="Nunito Sans"/>
                <a:cs typeface="Nunito Sans"/>
                <a:sym typeface="Nunito Sans"/>
              </a:endParaRPr>
            </a:p>
          </p:txBody>
        </p:sp>
        <p:sp>
          <p:nvSpPr>
            <p:cNvPr id="483" name="Google Shape;483;p50"/>
            <p:cNvSpPr txBox="1"/>
            <p:nvPr/>
          </p:nvSpPr>
          <p:spPr>
            <a:xfrm>
              <a:off x="6875053" y="3216672"/>
              <a:ext cx="1733700" cy="958800"/>
            </a:xfrm>
            <a:prstGeom prst="rect">
              <a:avLst/>
            </a:prstGeom>
            <a:noFill/>
            <a:ln>
              <a:noFill/>
            </a:ln>
          </p:spPr>
          <p:txBody>
            <a:bodyPr anchorCtr="0" anchor="t" bIns="0" lIns="0" spcFirstLastPara="1" rIns="0" wrap="square" tIns="0">
              <a:spAutoFit/>
            </a:bodyPr>
            <a:lstStyle/>
            <a:p>
              <a:pPr indent="0" lvl="0" marL="0" rtl="0" algn="l">
                <a:spcBef>
                  <a:spcPts val="1000"/>
                </a:spcBef>
                <a:spcAft>
                  <a:spcPts val="0"/>
                </a:spcAft>
                <a:buNone/>
              </a:pPr>
              <a:r>
                <a:rPr b="1" lang="en" sz="1000">
                  <a:solidFill>
                    <a:schemeClr val="dk1"/>
                  </a:solidFill>
                  <a:latin typeface="Nunito Sans"/>
                  <a:ea typeface="Nunito Sans"/>
                  <a:cs typeface="Nunito Sans"/>
                  <a:sym typeface="Nunito Sans"/>
                </a:rPr>
                <a:t>observations shape: (23296, 3)</a:t>
              </a:r>
              <a:endParaRPr b="1" sz="1000">
                <a:solidFill>
                  <a:schemeClr val="dk1"/>
                </a:solidFill>
                <a:latin typeface="Nunito Sans"/>
                <a:ea typeface="Nunito Sans"/>
                <a:cs typeface="Nunito Sans"/>
                <a:sym typeface="Nunito Sans"/>
              </a:endParaRPr>
            </a:p>
            <a:p>
              <a:pPr indent="0" lvl="0" marL="0" rtl="0" algn="l">
                <a:spcBef>
                  <a:spcPts val="1000"/>
                </a:spcBef>
                <a:spcAft>
                  <a:spcPts val="0"/>
                </a:spcAft>
                <a:buNone/>
              </a:pPr>
              <a:r>
                <a:rPr b="1" lang="en" sz="1000">
                  <a:solidFill>
                    <a:schemeClr val="dk1"/>
                  </a:solidFill>
                  <a:latin typeface="Nunito Sans"/>
                  <a:ea typeface="Nunito Sans"/>
                  <a:cs typeface="Nunito Sans"/>
                  <a:sym typeface="Nunito Sans"/>
                </a:rPr>
                <a:t>scientific_name    5541</a:t>
              </a:r>
              <a:endParaRPr b="1" sz="1000">
                <a:solidFill>
                  <a:schemeClr val="dk1"/>
                </a:solidFill>
                <a:latin typeface="Nunito Sans"/>
                <a:ea typeface="Nunito Sans"/>
                <a:cs typeface="Nunito Sans"/>
                <a:sym typeface="Nunito Sans"/>
              </a:endParaRPr>
            </a:p>
            <a:p>
              <a:pPr indent="0" lvl="0" marL="0" rtl="0" algn="l">
                <a:spcBef>
                  <a:spcPts val="1000"/>
                </a:spcBef>
                <a:spcAft>
                  <a:spcPts val="0"/>
                </a:spcAft>
                <a:buNone/>
              </a:pPr>
              <a:r>
                <a:rPr b="1" lang="en" sz="1000">
                  <a:solidFill>
                    <a:schemeClr val="dk1"/>
                  </a:solidFill>
                  <a:latin typeface="Nunito Sans"/>
                  <a:ea typeface="Nunito Sans"/>
                  <a:cs typeface="Nunito Sans"/>
                  <a:sym typeface="Nunito Sans"/>
                </a:rPr>
                <a:t>park_name             4</a:t>
              </a:r>
              <a:endParaRPr b="1" sz="1000">
                <a:solidFill>
                  <a:schemeClr val="dk1"/>
                </a:solidFill>
                <a:latin typeface="Nunito Sans"/>
                <a:ea typeface="Nunito Sans"/>
                <a:cs typeface="Nunito Sans"/>
                <a:sym typeface="Nunito Sans"/>
              </a:endParaRPr>
            </a:p>
            <a:p>
              <a:pPr indent="0" lvl="0" marL="0" rtl="0" algn="l">
                <a:spcBef>
                  <a:spcPts val="1000"/>
                </a:spcBef>
                <a:spcAft>
                  <a:spcPts val="0"/>
                </a:spcAft>
                <a:buNone/>
              </a:pPr>
              <a:r>
                <a:rPr b="1" lang="en" sz="1000">
                  <a:solidFill>
                    <a:schemeClr val="dk1"/>
                  </a:solidFill>
                  <a:latin typeface="Nunito Sans"/>
                  <a:ea typeface="Nunito Sans"/>
                  <a:cs typeface="Nunito Sans"/>
                  <a:sym typeface="Nunito Sans"/>
                </a:rPr>
                <a:t>observations        304</a:t>
              </a:r>
              <a:endParaRPr b="1" sz="10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sz="957">
                <a:solidFill>
                  <a:schemeClr val="dk1"/>
                </a:solidFill>
                <a:latin typeface="Nunito Sans"/>
                <a:ea typeface="Nunito Sans"/>
                <a:cs typeface="Nunito Sans"/>
                <a:sym typeface="Nunito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51"/>
          <p:cNvGrpSpPr/>
          <p:nvPr/>
        </p:nvGrpSpPr>
        <p:grpSpPr>
          <a:xfrm>
            <a:off x="-1" y="760310"/>
            <a:ext cx="4358410" cy="3487960"/>
            <a:chOff x="536925" y="238125"/>
            <a:chExt cx="6546125" cy="5238750"/>
          </a:xfrm>
        </p:grpSpPr>
        <p:sp>
          <p:nvSpPr>
            <p:cNvPr id="489" name="Google Shape;489;p51"/>
            <p:cNvSpPr/>
            <p:nvPr/>
          </p:nvSpPr>
          <p:spPr>
            <a:xfrm>
              <a:off x="536925" y="238125"/>
              <a:ext cx="6546125" cy="5238750"/>
            </a:xfrm>
            <a:custGeom>
              <a:rect b="b" l="l" r="r" t="t"/>
              <a:pathLst>
                <a:path extrusionOk="0" h="209550" w="261845">
                  <a:moveTo>
                    <a:pt x="135305" y="0"/>
                  </a:moveTo>
                  <a:lnTo>
                    <a:pt x="131254" y="74"/>
                  </a:lnTo>
                  <a:lnTo>
                    <a:pt x="127129" y="295"/>
                  </a:lnTo>
                  <a:lnTo>
                    <a:pt x="123078" y="589"/>
                  </a:lnTo>
                  <a:lnTo>
                    <a:pt x="118954" y="958"/>
                  </a:lnTo>
                  <a:lnTo>
                    <a:pt x="114829" y="1399"/>
                  </a:lnTo>
                  <a:lnTo>
                    <a:pt x="110704" y="1989"/>
                  </a:lnTo>
                  <a:lnTo>
                    <a:pt x="106579" y="2578"/>
                  </a:lnTo>
                  <a:lnTo>
                    <a:pt x="102455" y="3314"/>
                  </a:lnTo>
                  <a:lnTo>
                    <a:pt x="98256" y="4125"/>
                  </a:lnTo>
                  <a:lnTo>
                    <a:pt x="94132" y="5009"/>
                  </a:lnTo>
                  <a:lnTo>
                    <a:pt x="90964" y="5745"/>
                  </a:lnTo>
                  <a:lnTo>
                    <a:pt x="87797" y="6555"/>
                  </a:lnTo>
                  <a:lnTo>
                    <a:pt x="84704" y="7439"/>
                  </a:lnTo>
                  <a:lnTo>
                    <a:pt x="81537" y="8323"/>
                  </a:lnTo>
                  <a:lnTo>
                    <a:pt x="78443" y="9207"/>
                  </a:lnTo>
                  <a:lnTo>
                    <a:pt x="75276" y="10238"/>
                  </a:lnTo>
                  <a:lnTo>
                    <a:pt x="72182" y="11269"/>
                  </a:lnTo>
                  <a:lnTo>
                    <a:pt x="69089" y="12374"/>
                  </a:lnTo>
                  <a:lnTo>
                    <a:pt x="65995" y="13479"/>
                  </a:lnTo>
                  <a:lnTo>
                    <a:pt x="62975" y="14657"/>
                  </a:lnTo>
                  <a:lnTo>
                    <a:pt x="59882" y="15836"/>
                  </a:lnTo>
                  <a:lnTo>
                    <a:pt x="56862" y="17088"/>
                  </a:lnTo>
                  <a:lnTo>
                    <a:pt x="53842" y="18414"/>
                  </a:lnTo>
                  <a:lnTo>
                    <a:pt x="50822" y="19813"/>
                  </a:lnTo>
                  <a:lnTo>
                    <a:pt x="47802" y="21213"/>
                  </a:lnTo>
                  <a:lnTo>
                    <a:pt x="44782" y="22612"/>
                  </a:lnTo>
                  <a:lnTo>
                    <a:pt x="41836" y="24085"/>
                  </a:lnTo>
                  <a:lnTo>
                    <a:pt x="38890" y="25632"/>
                  </a:lnTo>
                  <a:lnTo>
                    <a:pt x="35944" y="27179"/>
                  </a:lnTo>
                  <a:lnTo>
                    <a:pt x="33071" y="28799"/>
                  </a:lnTo>
                  <a:lnTo>
                    <a:pt x="30199" y="30493"/>
                  </a:lnTo>
                  <a:lnTo>
                    <a:pt x="27326" y="32187"/>
                  </a:lnTo>
                  <a:lnTo>
                    <a:pt x="24454" y="33882"/>
                  </a:lnTo>
                  <a:lnTo>
                    <a:pt x="21655" y="35649"/>
                  </a:lnTo>
                  <a:lnTo>
                    <a:pt x="18856" y="37491"/>
                  </a:lnTo>
                  <a:lnTo>
                    <a:pt x="16057" y="39332"/>
                  </a:lnTo>
                  <a:lnTo>
                    <a:pt x="13332" y="41247"/>
                  </a:lnTo>
                  <a:lnTo>
                    <a:pt x="10606" y="43162"/>
                  </a:lnTo>
                  <a:lnTo>
                    <a:pt x="7881" y="45151"/>
                  </a:lnTo>
                  <a:lnTo>
                    <a:pt x="5230" y="47140"/>
                  </a:lnTo>
                  <a:lnTo>
                    <a:pt x="2578" y="49202"/>
                  </a:lnTo>
                  <a:lnTo>
                    <a:pt x="0" y="51264"/>
                  </a:lnTo>
                  <a:lnTo>
                    <a:pt x="0" y="52811"/>
                  </a:lnTo>
                  <a:lnTo>
                    <a:pt x="2578" y="50675"/>
                  </a:lnTo>
                  <a:lnTo>
                    <a:pt x="5230" y="48613"/>
                  </a:lnTo>
                  <a:lnTo>
                    <a:pt x="7881" y="46624"/>
                  </a:lnTo>
                  <a:lnTo>
                    <a:pt x="10606" y="44635"/>
                  </a:lnTo>
                  <a:lnTo>
                    <a:pt x="13332" y="42647"/>
                  </a:lnTo>
                  <a:lnTo>
                    <a:pt x="16057" y="40732"/>
                  </a:lnTo>
                  <a:lnTo>
                    <a:pt x="18856" y="38890"/>
                  </a:lnTo>
                  <a:lnTo>
                    <a:pt x="21655" y="37049"/>
                  </a:lnTo>
                  <a:lnTo>
                    <a:pt x="24527" y="35281"/>
                  </a:lnTo>
                  <a:lnTo>
                    <a:pt x="27326" y="33513"/>
                  </a:lnTo>
                  <a:lnTo>
                    <a:pt x="30199" y="31819"/>
                  </a:lnTo>
                  <a:lnTo>
                    <a:pt x="33145" y="30125"/>
                  </a:lnTo>
                  <a:lnTo>
                    <a:pt x="36017" y="28505"/>
                  </a:lnTo>
                  <a:lnTo>
                    <a:pt x="38964" y="26958"/>
                  </a:lnTo>
                  <a:lnTo>
                    <a:pt x="41910" y="25411"/>
                  </a:lnTo>
                  <a:lnTo>
                    <a:pt x="44930" y="23864"/>
                  </a:lnTo>
                  <a:lnTo>
                    <a:pt x="47876" y="22465"/>
                  </a:lnTo>
                  <a:lnTo>
                    <a:pt x="50896" y="21065"/>
                  </a:lnTo>
                  <a:lnTo>
                    <a:pt x="53916" y="19666"/>
                  </a:lnTo>
                  <a:lnTo>
                    <a:pt x="57009" y="18340"/>
                  </a:lnTo>
                  <a:lnTo>
                    <a:pt x="60029" y="17088"/>
                  </a:lnTo>
                  <a:lnTo>
                    <a:pt x="63123" y="15836"/>
                  </a:lnTo>
                  <a:lnTo>
                    <a:pt x="66216" y="14657"/>
                  </a:lnTo>
                  <a:lnTo>
                    <a:pt x="69310" y="13553"/>
                  </a:lnTo>
                  <a:lnTo>
                    <a:pt x="72403" y="12448"/>
                  </a:lnTo>
                  <a:lnTo>
                    <a:pt x="75497" y="11417"/>
                  </a:lnTo>
                  <a:lnTo>
                    <a:pt x="78664" y="10385"/>
                  </a:lnTo>
                  <a:lnTo>
                    <a:pt x="81758" y="9502"/>
                  </a:lnTo>
                  <a:lnTo>
                    <a:pt x="84925" y="8544"/>
                  </a:lnTo>
                  <a:lnTo>
                    <a:pt x="88092" y="7734"/>
                  </a:lnTo>
                  <a:lnTo>
                    <a:pt x="91185" y="6924"/>
                  </a:lnTo>
                  <a:lnTo>
                    <a:pt x="94353" y="6187"/>
                  </a:lnTo>
                  <a:lnTo>
                    <a:pt x="98551" y="5303"/>
                  </a:lnTo>
                  <a:lnTo>
                    <a:pt x="102676" y="4493"/>
                  </a:lnTo>
                  <a:lnTo>
                    <a:pt x="106800" y="3756"/>
                  </a:lnTo>
                  <a:lnTo>
                    <a:pt x="110851" y="3094"/>
                  </a:lnTo>
                  <a:lnTo>
                    <a:pt x="114976" y="2578"/>
                  </a:lnTo>
                  <a:lnTo>
                    <a:pt x="119101" y="2136"/>
                  </a:lnTo>
                  <a:lnTo>
                    <a:pt x="123152" y="1768"/>
                  </a:lnTo>
                  <a:lnTo>
                    <a:pt x="127203" y="1473"/>
                  </a:lnTo>
                  <a:lnTo>
                    <a:pt x="131254" y="1252"/>
                  </a:lnTo>
                  <a:lnTo>
                    <a:pt x="135305" y="1178"/>
                  </a:lnTo>
                  <a:lnTo>
                    <a:pt x="139356" y="1178"/>
                  </a:lnTo>
                  <a:lnTo>
                    <a:pt x="143333" y="1252"/>
                  </a:lnTo>
                  <a:lnTo>
                    <a:pt x="147311" y="1399"/>
                  </a:lnTo>
                  <a:lnTo>
                    <a:pt x="151288" y="1620"/>
                  </a:lnTo>
                  <a:lnTo>
                    <a:pt x="155266" y="1989"/>
                  </a:lnTo>
                  <a:lnTo>
                    <a:pt x="159243" y="2357"/>
                  </a:lnTo>
                  <a:lnTo>
                    <a:pt x="163147" y="2873"/>
                  </a:lnTo>
                  <a:lnTo>
                    <a:pt x="167050" y="3462"/>
                  </a:lnTo>
                  <a:lnTo>
                    <a:pt x="170954" y="4125"/>
                  </a:lnTo>
                  <a:lnTo>
                    <a:pt x="174784" y="4935"/>
                  </a:lnTo>
                  <a:lnTo>
                    <a:pt x="178614" y="5745"/>
                  </a:lnTo>
                  <a:lnTo>
                    <a:pt x="182444" y="6703"/>
                  </a:lnTo>
                  <a:lnTo>
                    <a:pt x="186201" y="7734"/>
                  </a:lnTo>
                  <a:lnTo>
                    <a:pt x="189957" y="8839"/>
                  </a:lnTo>
                  <a:lnTo>
                    <a:pt x="193714" y="10017"/>
                  </a:lnTo>
                  <a:lnTo>
                    <a:pt x="197470" y="11343"/>
                  </a:lnTo>
                  <a:lnTo>
                    <a:pt x="201079" y="12669"/>
                  </a:lnTo>
                  <a:lnTo>
                    <a:pt x="204762" y="14142"/>
                  </a:lnTo>
                  <a:lnTo>
                    <a:pt x="208371" y="15689"/>
                  </a:lnTo>
                  <a:lnTo>
                    <a:pt x="211980" y="17309"/>
                  </a:lnTo>
                  <a:lnTo>
                    <a:pt x="215516" y="19003"/>
                  </a:lnTo>
                  <a:lnTo>
                    <a:pt x="219051" y="20771"/>
                  </a:lnTo>
                  <a:lnTo>
                    <a:pt x="221482" y="22097"/>
                  </a:lnTo>
                  <a:lnTo>
                    <a:pt x="223986" y="23570"/>
                  </a:lnTo>
                  <a:lnTo>
                    <a:pt x="226564" y="25117"/>
                  </a:lnTo>
                  <a:lnTo>
                    <a:pt x="229142" y="26811"/>
                  </a:lnTo>
                  <a:lnTo>
                    <a:pt x="231794" y="28652"/>
                  </a:lnTo>
                  <a:lnTo>
                    <a:pt x="234372" y="30641"/>
                  </a:lnTo>
                  <a:lnTo>
                    <a:pt x="237023" y="32777"/>
                  </a:lnTo>
                  <a:lnTo>
                    <a:pt x="239527" y="35060"/>
                  </a:lnTo>
                  <a:lnTo>
                    <a:pt x="242032" y="37491"/>
                  </a:lnTo>
                  <a:lnTo>
                    <a:pt x="244462" y="40069"/>
                  </a:lnTo>
                  <a:lnTo>
                    <a:pt x="245641" y="41394"/>
                  </a:lnTo>
                  <a:lnTo>
                    <a:pt x="246746" y="42794"/>
                  </a:lnTo>
                  <a:lnTo>
                    <a:pt x="247850" y="44193"/>
                  </a:lnTo>
                  <a:lnTo>
                    <a:pt x="248955" y="45666"/>
                  </a:lnTo>
                  <a:lnTo>
                    <a:pt x="249986" y="47213"/>
                  </a:lnTo>
                  <a:lnTo>
                    <a:pt x="251018" y="48760"/>
                  </a:lnTo>
                  <a:lnTo>
                    <a:pt x="251975" y="50307"/>
                  </a:lnTo>
                  <a:lnTo>
                    <a:pt x="252933" y="51927"/>
                  </a:lnTo>
                  <a:lnTo>
                    <a:pt x="253817" y="53621"/>
                  </a:lnTo>
                  <a:lnTo>
                    <a:pt x="254627" y="55315"/>
                  </a:lnTo>
                  <a:lnTo>
                    <a:pt x="255437" y="57083"/>
                  </a:lnTo>
                  <a:lnTo>
                    <a:pt x="256174" y="58924"/>
                  </a:lnTo>
                  <a:lnTo>
                    <a:pt x="256910" y="60766"/>
                  </a:lnTo>
                  <a:lnTo>
                    <a:pt x="257573" y="62681"/>
                  </a:lnTo>
                  <a:lnTo>
                    <a:pt x="258162" y="64670"/>
                  </a:lnTo>
                  <a:lnTo>
                    <a:pt x="258678" y="66585"/>
                  </a:lnTo>
                  <a:lnTo>
                    <a:pt x="259120" y="68573"/>
                  </a:lnTo>
                  <a:lnTo>
                    <a:pt x="259562" y="70562"/>
                  </a:lnTo>
                  <a:lnTo>
                    <a:pt x="259856" y="72551"/>
                  </a:lnTo>
                  <a:lnTo>
                    <a:pt x="260151" y="74539"/>
                  </a:lnTo>
                  <a:lnTo>
                    <a:pt x="260372" y="76602"/>
                  </a:lnTo>
                  <a:lnTo>
                    <a:pt x="260519" y="78664"/>
                  </a:lnTo>
                  <a:lnTo>
                    <a:pt x="260667" y="80726"/>
                  </a:lnTo>
                  <a:lnTo>
                    <a:pt x="260667" y="82789"/>
                  </a:lnTo>
                  <a:lnTo>
                    <a:pt x="260667" y="84925"/>
                  </a:lnTo>
                  <a:lnTo>
                    <a:pt x="260593" y="87061"/>
                  </a:lnTo>
                  <a:lnTo>
                    <a:pt x="260446" y="89197"/>
                  </a:lnTo>
                  <a:lnTo>
                    <a:pt x="260225" y="91333"/>
                  </a:lnTo>
                  <a:lnTo>
                    <a:pt x="260004" y="93248"/>
                  </a:lnTo>
                  <a:lnTo>
                    <a:pt x="259709" y="95237"/>
                  </a:lnTo>
                  <a:lnTo>
                    <a:pt x="259414" y="97225"/>
                  </a:lnTo>
                  <a:lnTo>
                    <a:pt x="258972" y="99214"/>
                  </a:lnTo>
                  <a:lnTo>
                    <a:pt x="258531" y="101203"/>
                  </a:lnTo>
                  <a:lnTo>
                    <a:pt x="258089" y="103191"/>
                  </a:lnTo>
                  <a:lnTo>
                    <a:pt x="257573" y="105180"/>
                  </a:lnTo>
                  <a:lnTo>
                    <a:pt x="256984" y="107242"/>
                  </a:lnTo>
                  <a:lnTo>
                    <a:pt x="256321" y="109231"/>
                  </a:lnTo>
                  <a:lnTo>
                    <a:pt x="255658" y="111220"/>
                  </a:lnTo>
                  <a:lnTo>
                    <a:pt x="254921" y="113209"/>
                  </a:lnTo>
                  <a:lnTo>
                    <a:pt x="254111" y="115271"/>
                  </a:lnTo>
                  <a:lnTo>
                    <a:pt x="253301" y="117260"/>
                  </a:lnTo>
                  <a:lnTo>
                    <a:pt x="252417" y="119322"/>
                  </a:lnTo>
                  <a:lnTo>
                    <a:pt x="250502" y="123299"/>
                  </a:lnTo>
                  <a:lnTo>
                    <a:pt x="248587" y="126982"/>
                  </a:lnTo>
                  <a:lnTo>
                    <a:pt x="246525" y="130665"/>
                  </a:lnTo>
                  <a:lnTo>
                    <a:pt x="244389" y="134274"/>
                  </a:lnTo>
                  <a:lnTo>
                    <a:pt x="242032" y="137810"/>
                  </a:lnTo>
                  <a:lnTo>
                    <a:pt x="239601" y="141271"/>
                  </a:lnTo>
                  <a:lnTo>
                    <a:pt x="237097" y="144659"/>
                  </a:lnTo>
                  <a:lnTo>
                    <a:pt x="234445" y="147974"/>
                  </a:lnTo>
                  <a:lnTo>
                    <a:pt x="231646" y="151215"/>
                  </a:lnTo>
                  <a:lnTo>
                    <a:pt x="228774" y="154382"/>
                  </a:lnTo>
                  <a:lnTo>
                    <a:pt x="225828" y="157476"/>
                  </a:lnTo>
                  <a:lnTo>
                    <a:pt x="222808" y="160422"/>
                  </a:lnTo>
                  <a:lnTo>
                    <a:pt x="219714" y="163221"/>
                  </a:lnTo>
                  <a:lnTo>
                    <a:pt x="216547" y="165946"/>
                  </a:lnTo>
                  <a:lnTo>
                    <a:pt x="213232" y="168524"/>
                  </a:lnTo>
                  <a:lnTo>
                    <a:pt x="209918" y="171028"/>
                  </a:lnTo>
                  <a:lnTo>
                    <a:pt x="206603" y="173385"/>
                  </a:lnTo>
                  <a:lnTo>
                    <a:pt x="203805" y="175079"/>
                  </a:lnTo>
                  <a:lnTo>
                    <a:pt x="201006" y="176847"/>
                  </a:lnTo>
                  <a:lnTo>
                    <a:pt x="198133" y="178467"/>
                  </a:lnTo>
                  <a:lnTo>
                    <a:pt x="195187" y="180088"/>
                  </a:lnTo>
                  <a:lnTo>
                    <a:pt x="192093" y="181635"/>
                  </a:lnTo>
                  <a:lnTo>
                    <a:pt x="189000" y="183181"/>
                  </a:lnTo>
                  <a:lnTo>
                    <a:pt x="185759" y="184654"/>
                  </a:lnTo>
                  <a:lnTo>
                    <a:pt x="182444" y="186054"/>
                  </a:lnTo>
                  <a:lnTo>
                    <a:pt x="179056" y="187453"/>
                  </a:lnTo>
                  <a:lnTo>
                    <a:pt x="175595" y="188779"/>
                  </a:lnTo>
                  <a:lnTo>
                    <a:pt x="172059" y="190031"/>
                  </a:lnTo>
                  <a:lnTo>
                    <a:pt x="168376" y="191283"/>
                  </a:lnTo>
                  <a:lnTo>
                    <a:pt x="164694" y="192462"/>
                  </a:lnTo>
                  <a:lnTo>
                    <a:pt x="160863" y="193567"/>
                  </a:lnTo>
                  <a:lnTo>
                    <a:pt x="156886" y="194672"/>
                  </a:lnTo>
                  <a:lnTo>
                    <a:pt x="152909" y="195703"/>
                  </a:lnTo>
                  <a:lnTo>
                    <a:pt x="144144" y="197912"/>
                  </a:lnTo>
                  <a:lnTo>
                    <a:pt x="135747" y="199827"/>
                  </a:lnTo>
                  <a:lnTo>
                    <a:pt x="127718" y="201522"/>
                  </a:lnTo>
                  <a:lnTo>
                    <a:pt x="119911" y="203068"/>
                  </a:lnTo>
                  <a:lnTo>
                    <a:pt x="112398" y="204394"/>
                  </a:lnTo>
                  <a:lnTo>
                    <a:pt x="105106" y="205499"/>
                  </a:lnTo>
                  <a:lnTo>
                    <a:pt x="98035" y="206383"/>
                  </a:lnTo>
                  <a:lnTo>
                    <a:pt x="91038" y="207193"/>
                  </a:lnTo>
                  <a:lnTo>
                    <a:pt x="86692" y="207561"/>
                  </a:lnTo>
                  <a:lnTo>
                    <a:pt x="82420" y="207856"/>
                  </a:lnTo>
                  <a:lnTo>
                    <a:pt x="78222" y="208077"/>
                  </a:lnTo>
                  <a:lnTo>
                    <a:pt x="74097" y="208298"/>
                  </a:lnTo>
                  <a:lnTo>
                    <a:pt x="69973" y="208372"/>
                  </a:lnTo>
                  <a:lnTo>
                    <a:pt x="65995" y="208372"/>
                  </a:lnTo>
                  <a:lnTo>
                    <a:pt x="62018" y="208298"/>
                  </a:lnTo>
                  <a:lnTo>
                    <a:pt x="58114" y="208224"/>
                  </a:lnTo>
                  <a:lnTo>
                    <a:pt x="54210" y="208003"/>
                  </a:lnTo>
                  <a:lnTo>
                    <a:pt x="50380" y="207709"/>
                  </a:lnTo>
                  <a:lnTo>
                    <a:pt x="46624" y="207340"/>
                  </a:lnTo>
                  <a:lnTo>
                    <a:pt x="42941" y="206972"/>
                  </a:lnTo>
                  <a:lnTo>
                    <a:pt x="39258" y="206456"/>
                  </a:lnTo>
                  <a:lnTo>
                    <a:pt x="35649" y="205867"/>
                  </a:lnTo>
                  <a:lnTo>
                    <a:pt x="32114" y="205204"/>
                  </a:lnTo>
                  <a:lnTo>
                    <a:pt x="28578" y="204541"/>
                  </a:lnTo>
                  <a:lnTo>
                    <a:pt x="24527" y="203584"/>
                  </a:lnTo>
                  <a:lnTo>
                    <a:pt x="20550" y="202479"/>
                  </a:lnTo>
                  <a:lnTo>
                    <a:pt x="16793" y="201374"/>
                  </a:lnTo>
                  <a:lnTo>
                    <a:pt x="13184" y="200048"/>
                  </a:lnTo>
                  <a:lnTo>
                    <a:pt x="9649" y="198649"/>
                  </a:lnTo>
                  <a:lnTo>
                    <a:pt x="6261" y="197176"/>
                  </a:lnTo>
                  <a:lnTo>
                    <a:pt x="3094" y="195555"/>
                  </a:lnTo>
                  <a:lnTo>
                    <a:pt x="0" y="193861"/>
                  </a:lnTo>
                  <a:lnTo>
                    <a:pt x="0" y="195261"/>
                  </a:lnTo>
                  <a:lnTo>
                    <a:pt x="3020" y="196881"/>
                  </a:lnTo>
                  <a:lnTo>
                    <a:pt x="6261" y="198502"/>
                  </a:lnTo>
                  <a:lnTo>
                    <a:pt x="9575" y="199901"/>
                  </a:lnTo>
                  <a:lnTo>
                    <a:pt x="13111" y="201301"/>
                  </a:lnTo>
                  <a:lnTo>
                    <a:pt x="16720" y="202553"/>
                  </a:lnTo>
                  <a:lnTo>
                    <a:pt x="20403" y="203658"/>
                  </a:lnTo>
                  <a:lnTo>
                    <a:pt x="24306" y="204762"/>
                  </a:lnTo>
                  <a:lnTo>
                    <a:pt x="28284" y="205646"/>
                  </a:lnTo>
                  <a:lnTo>
                    <a:pt x="32850" y="206604"/>
                  </a:lnTo>
                  <a:lnTo>
                    <a:pt x="37491" y="207340"/>
                  </a:lnTo>
                  <a:lnTo>
                    <a:pt x="42205" y="208077"/>
                  </a:lnTo>
                  <a:lnTo>
                    <a:pt x="46992" y="208592"/>
                  </a:lnTo>
                  <a:lnTo>
                    <a:pt x="51853" y="209034"/>
                  </a:lnTo>
                  <a:lnTo>
                    <a:pt x="56788" y="209329"/>
                  </a:lnTo>
                  <a:lnTo>
                    <a:pt x="61797" y="209476"/>
                  </a:lnTo>
                  <a:lnTo>
                    <a:pt x="66953" y="209550"/>
                  </a:lnTo>
                  <a:lnTo>
                    <a:pt x="72845" y="209476"/>
                  </a:lnTo>
                  <a:lnTo>
                    <a:pt x="78811" y="209255"/>
                  </a:lnTo>
                  <a:lnTo>
                    <a:pt x="84925" y="208887"/>
                  </a:lnTo>
                  <a:lnTo>
                    <a:pt x="91185" y="208372"/>
                  </a:lnTo>
                  <a:lnTo>
                    <a:pt x="98109" y="207561"/>
                  </a:lnTo>
                  <a:lnTo>
                    <a:pt x="105254" y="206677"/>
                  </a:lnTo>
                  <a:lnTo>
                    <a:pt x="112619" y="205499"/>
                  </a:lnTo>
                  <a:lnTo>
                    <a:pt x="120132" y="204173"/>
                  </a:lnTo>
                  <a:lnTo>
                    <a:pt x="127939" y="202700"/>
                  </a:lnTo>
                  <a:lnTo>
                    <a:pt x="135968" y="200932"/>
                  </a:lnTo>
                  <a:lnTo>
                    <a:pt x="144438" y="199017"/>
                  </a:lnTo>
                  <a:lnTo>
                    <a:pt x="153130" y="196881"/>
                  </a:lnTo>
                  <a:lnTo>
                    <a:pt x="157181" y="195850"/>
                  </a:lnTo>
                  <a:lnTo>
                    <a:pt x="161158" y="194745"/>
                  </a:lnTo>
                  <a:lnTo>
                    <a:pt x="165062" y="193567"/>
                  </a:lnTo>
                  <a:lnTo>
                    <a:pt x="168818" y="192388"/>
                  </a:lnTo>
                  <a:lnTo>
                    <a:pt x="172501" y="191136"/>
                  </a:lnTo>
                  <a:lnTo>
                    <a:pt x="176036" y="189884"/>
                  </a:lnTo>
                  <a:lnTo>
                    <a:pt x="179572" y="188485"/>
                  </a:lnTo>
                  <a:lnTo>
                    <a:pt x="182960" y="187159"/>
                  </a:lnTo>
                  <a:lnTo>
                    <a:pt x="186275" y="185686"/>
                  </a:lnTo>
                  <a:lnTo>
                    <a:pt x="189515" y="184213"/>
                  </a:lnTo>
                  <a:lnTo>
                    <a:pt x="192683" y="182739"/>
                  </a:lnTo>
                  <a:lnTo>
                    <a:pt x="195702" y="181119"/>
                  </a:lnTo>
                  <a:lnTo>
                    <a:pt x="198722" y="179499"/>
                  </a:lnTo>
                  <a:lnTo>
                    <a:pt x="201595" y="177804"/>
                  </a:lnTo>
                  <a:lnTo>
                    <a:pt x="204467" y="176110"/>
                  </a:lnTo>
                  <a:lnTo>
                    <a:pt x="207193" y="174343"/>
                  </a:lnTo>
                  <a:lnTo>
                    <a:pt x="210654" y="171986"/>
                  </a:lnTo>
                  <a:lnTo>
                    <a:pt x="213969" y="169481"/>
                  </a:lnTo>
                  <a:lnTo>
                    <a:pt x="217283" y="166903"/>
                  </a:lnTo>
                  <a:lnTo>
                    <a:pt x="220451" y="164105"/>
                  </a:lnTo>
                  <a:lnTo>
                    <a:pt x="223618" y="161232"/>
                  </a:lnTo>
                  <a:lnTo>
                    <a:pt x="226711" y="158286"/>
                  </a:lnTo>
                  <a:lnTo>
                    <a:pt x="229658" y="155192"/>
                  </a:lnTo>
                  <a:lnTo>
                    <a:pt x="232530" y="152025"/>
                  </a:lnTo>
                  <a:lnTo>
                    <a:pt x="235329" y="148784"/>
                  </a:lnTo>
                  <a:lnTo>
                    <a:pt x="237981" y="145396"/>
                  </a:lnTo>
                  <a:lnTo>
                    <a:pt x="240559" y="141934"/>
                  </a:lnTo>
                  <a:lnTo>
                    <a:pt x="243063" y="138472"/>
                  </a:lnTo>
                  <a:lnTo>
                    <a:pt x="245346" y="134863"/>
                  </a:lnTo>
                  <a:lnTo>
                    <a:pt x="247556" y="131254"/>
                  </a:lnTo>
                  <a:lnTo>
                    <a:pt x="249618" y="127571"/>
                  </a:lnTo>
                  <a:lnTo>
                    <a:pt x="251533" y="123815"/>
                  </a:lnTo>
                  <a:lnTo>
                    <a:pt x="253522" y="119764"/>
                  </a:lnTo>
                  <a:lnTo>
                    <a:pt x="254406" y="117702"/>
                  </a:lnTo>
                  <a:lnTo>
                    <a:pt x="255216" y="115713"/>
                  </a:lnTo>
                  <a:lnTo>
                    <a:pt x="256026" y="113650"/>
                  </a:lnTo>
                  <a:lnTo>
                    <a:pt x="256763" y="111588"/>
                  </a:lnTo>
                  <a:lnTo>
                    <a:pt x="257426" y="109599"/>
                  </a:lnTo>
                  <a:lnTo>
                    <a:pt x="258089" y="107537"/>
                  </a:lnTo>
                  <a:lnTo>
                    <a:pt x="258678" y="105548"/>
                  </a:lnTo>
                  <a:lnTo>
                    <a:pt x="259193" y="103486"/>
                  </a:lnTo>
                  <a:lnTo>
                    <a:pt x="259709" y="101497"/>
                  </a:lnTo>
                  <a:lnTo>
                    <a:pt x="260151" y="99435"/>
                  </a:lnTo>
                  <a:lnTo>
                    <a:pt x="260519" y="97446"/>
                  </a:lnTo>
                  <a:lnTo>
                    <a:pt x="260887" y="95458"/>
                  </a:lnTo>
                  <a:lnTo>
                    <a:pt x="261182" y="93395"/>
                  </a:lnTo>
                  <a:lnTo>
                    <a:pt x="261403" y="91407"/>
                  </a:lnTo>
                  <a:lnTo>
                    <a:pt x="261624" y="89271"/>
                  </a:lnTo>
                  <a:lnTo>
                    <a:pt x="261771" y="87061"/>
                  </a:lnTo>
                  <a:lnTo>
                    <a:pt x="261845" y="84925"/>
                  </a:lnTo>
                  <a:lnTo>
                    <a:pt x="261845" y="82789"/>
                  </a:lnTo>
                  <a:lnTo>
                    <a:pt x="261845" y="80653"/>
                  </a:lnTo>
                  <a:lnTo>
                    <a:pt x="261698" y="78590"/>
                  </a:lnTo>
                  <a:lnTo>
                    <a:pt x="261550" y="76454"/>
                  </a:lnTo>
                  <a:lnTo>
                    <a:pt x="261329" y="74392"/>
                  </a:lnTo>
                  <a:lnTo>
                    <a:pt x="261035" y="72330"/>
                  </a:lnTo>
                  <a:lnTo>
                    <a:pt x="260667" y="70341"/>
                  </a:lnTo>
                  <a:lnTo>
                    <a:pt x="260298" y="68279"/>
                  </a:lnTo>
                  <a:lnTo>
                    <a:pt x="259783" y="66290"/>
                  </a:lnTo>
                  <a:lnTo>
                    <a:pt x="259267" y="64301"/>
                  </a:lnTo>
                  <a:lnTo>
                    <a:pt x="258678" y="62313"/>
                  </a:lnTo>
                  <a:lnTo>
                    <a:pt x="258015" y="60398"/>
                  </a:lnTo>
                  <a:lnTo>
                    <a:pt x="257278" y="58482"/>
                  </a:lnTo>
                  <a:lnTo>
                    <a:pt x="256542" y="56641"/>
                  </a:lnTo>
                  <a:lnTo>
                    <a:pt x="255732" y="54873"/>
                  </a:lnTo>
                  <a:lnTo>
                    <a:pt x="254848" y="53106"/>
                  </a:lnTo>
                  <a:lnTo>
                    <a:pt x="253964" y="51412"/>
                  </a:lnTo>
                  <a:lnTo>
                    <a:pt x="253006" y="49717"/>
                  </a:lnTo>
                  <a:lnTo>
                    <a:pt x="252049" y="48171"/>
                  </a:lnTo>
                  <a:lnTo>
                    <a:pt x="251018" y="46550"/>
                  </a:lnTo>
                  <a:lnTo>
                    <a:pt x="249913" y="45004"/>
                  </a:lnTo>
                  <a:lnTo>
                    <a:pt x="248808" y="43530"/>
                  </a:lnTo>
                  <a:lnTo>
                    <a:pt x="247703" y="42057"/>
                  </a:lnTo>
                  <a:lnTo>
                    <a:pt x="246525" y="40658"/>
                  </a:lnTo>
                  <a:lnTo>
                    <a:pt x="245346" y="39332"/>
                  </a:lnTo>
                  <a:lnTo>
                    <a:pt x="242916" y="36680"/>
                  </a:lnTo>
                  <a:lnTo>
                    <a:pt x="240411" y="34250"/>
                  </a:lnTo>
                  <a:lnTo>
                    <a:pt x="237760" y="31893"/>
                  </a:lnTo>
                  <a:lnTo>
                    <a:pt x="235182" y="29757"/>
                  </a:lnTo>
                  <a:lnTo>
                    <a:pt x="232530" y="27768"/>
                  </a:lnTo>
                  <a:lnTo>
                    <a:pt x="229879" y="25853"/>
                  </a:lnTo>
                  <a:lnTo>
                    <a:pt x="227227" y="24159"/>
                  </a:lnTo>
                  <a:lnTo>
                    <a:pt x="224649" y="22539"/>
                  </a:lnTo>
                  <a:lnTo>
                    <a:pt x="222071" y="21065"/>
                  </a:lnTo>
                  <a:lnTo>
                    <a:pt x="219640" y="19740"/>
                  </a:lnTo>
                  <a:lnTo>
                    <a:pt x="216031" y="17972"/>
                  </a:lnTo>
                  <a:lnTo>
                    <a:pt x="212496" y="16204"/>
                  </a:lnTo>
                  <a:lnTo>
                    <a:pt x="208887" y="14584"/>
                  </a:lnTo>
                  <a:lnTo>
                    <a:pt x="205204" y="13037"/>
                  </a:lnTo>
                  <a:lnTo>
                    <a:pt x="201521" y="11564"/>
                  </a:lnTo>
                  <a:lnTo>
                    <a:pt x="197838" y="10238"/>
                  </a:lnTo>
                  <a:lnTo>
                    <a:pt x="194082" y="8912"/>
                  </a:lnTo>
                  <a:lnTo>
                    <a:pt x="190326" y="7734"/>
                  </a:lnTo>
                  <a:lnTo>
                    <a:pt x="186569" y="6555"/>
                  </a:lnTo>
                  <a:lnTo>
                    <a:pt x="182739" y="5524"/>
                  </a:lnTo>
                  <a:lnTo>
                    <a:pt x="178909" y="4640"/>
                  </a:lnTo>
                  <a:lnTo>
                    <a:pt x="175079" y="3756"/>
                  </a:lnTo>
                  <a:lnTo>
                    <a:pt x="171175" y="3020"/>
                  </a:lnTo>
                  <a:lnTo>
                    <a:pt x="167271" y="2283"/>
                  </a:lnTo>
                  <a:lnTo>
                    <a:pt x="163294" y="1694"/>
                  </a:lnTo>
                  <a:lnTo>
                    <a:pt x="159390" y="1178"/>
                  </a:lnTo>
                  <a:lnTo>
                    <a:pt x="155413" y="810"/>
                  </a:lnTo>
                  <a:lnTo>
                    <a:pt x="151436" y="442"/>
                  </a:lnTo>
                  <a:lnTo>
                    <a:pt x="147384" y="221"/>
                  </a:lnTo>
                  <a:lnTo>
                    <a:pt x="143407" y="74"/>
                  </a:lnTo>
                  <a:lnTo>
                    <a:pt x="1393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490" name="Google Shape;490;p51"/>
            <p:cNvSpPr/>
            <p:nvPr/>
          </p:nvSpPr>
          <p:spPr>
            <a:xfrm>
              <a:off x="536925" y="582450"/>
              <a:ext cx="3622025" cy="1145375"/>
            </a:xfrm>
            <a:custGeom>
              <a:rect b="b" l="l" r="r" t="t"/>
              <a:pathLst>
                <a:path extrusionOk="0" h="45815" w="144881">
                  <a:moveTo>
                    <a:pt x="137294" y="1"/>
                  </a:moveTo>
                  <a:lnTo>
                    <a:pt x="133390" y="148"/>
                  </a:lnTo>
                  <a:lnTo>
                    <a:pt x="128750" y="295"/>
                  </a:lnTo>
                  <a:lnTo>
                    <a:pt x="123594" y="516"/>
                  </a:lnTo>
                  <a:lnTo>
                    <a:pt x="117775" y="958"/>
                  </a:lnTo>
                  <a:lnTo>
                    <a:pt x="111514" y="1474"/>
                  </a:lnTo>
                  <a:lnTo>
                    <a:pt x="104812" y="2284"/>
                  </a:lnTo>
                  <a:lnTo>
                    <a:pt x="97741" y="3168"/>
                  </a:lnTo>
                  <a:lnTo>
                    <a:pt x="94058" y="3757"/>
                  </a:lnTo>
                  <a:lnTo>
                    <a:pt x="90302" y="4346"/>
                  </a:lnTo>
                  <a:lnTo>
                    <a:pt x="86471" y="5083"/>
                  </a:lnTo>
                  <a:lnTo>
                    <a:pt x="82641" y="5819"/>
                  </a:lnTo>
                  <a:lnTo>
                    <a:pt x="78738" y="6630"/>
                  </a:lnTo>
                  <a:lnTo>
                    <a:pt x="74834" y="7513"/>
                  </a:lnTo>
                  <a:lnTo>
                    <a:pt x="70857" y="8471"/>
                  </a:lnTo>
                  <a:lnTo>
                    <a:pt x="66805" y="9502"/>
                  </a:lnTo>
                  <a:lnTo>
                    <a:pt x="62828" y="10681"/>
                  </a:lnTo>
                  <a:lnTo>
                    <a:pt x="58777" y="11859"/>
                  </a:lnTo>
                  <a:lnTo>
                    <a:pt x="54284" y="13332"/>
                  </a:lnTo>
                  <a:lnTo>
                    <a:pt x="49938" y="14879"/>
                  </a:lnTo>
                  <a:lnTo>
                    <a:pt x="45593" y="16499"/>
                  </a:lnTo>
                  <a:lnTo>
                    <a:pt x="41468" y="18194"/>
                  </a:lnTo>
                  <a:lnTo>
                    <a:pt x="37417" y="19961"/>
                  </a:lnTo>
                  <a:lnTo>
                    <a:pt x="33440" y="21803"/>
                  </a:lnTo>
                  <a:lnTo>
                    <a:pt x="29536" y="23644"/>
                  </a:lnTo>
                  <a:lnTo>
                    <a:pt x="25853" y="25633"/>
                  </a:lnTo>
                  <a:lnTo>
                    <a:pt x="22170" y="27695"/>
                  </a:lnTo>
                  <a:lnTo>
                    <a:pt x="18708" y="29831"/>
                  </a:lnTo>
                  <a:lnTo>
                    <a:pt x="15247" y="32041"/>
                  </a:lnTo>
                  <a:lnTo>
                    <a:pt x="12006" y="34324"/>
                  </a:lnTo>
                  <a:lnTo>
                    <a:pt x="8839" y="36681"/>
                  </a:lnTo>
                  <a:lnTo>
                    <a:pt x="5745" y="39112"/>
                  </a:lnTo>
                  <a:lnTo>
                    <a:pt x="2799" y="41616"/>
                  </a:lnTo>
                  <a:lnTo>
                    <a:pt x="0" y="44194"/>
                  </a:lnTo>
                  <a:lnTo>
                    <a:pt x="0" y="45814"/>
                  </a:lnTo>
                  <a:lnTo>
                    <a:pt x="2799" y="43236"/>
                  </a:lnTo>
                  <a:lnTo>
                    <a:pt x="5745" y="40658"/>
                  </a:lnTo>
                  <a:lnTo>
                    <a:pt x="8839" y="38228"/>
                  </a:lnTo>
                  <a:lnTo>
                    <a:pt x="12006" y="35797"/>
                  </a:lnTo>
                  <a:lnTo>
                    <a:pt x="15247" y="33514"/>
                  </a:lnTo>
                  <a:lnTo>
                    <a:pt x="18708" y="31231"/>
                  </a:lnTo>
                  <a:lnTo>
                    <a:pt x="22244" y="29095"/>
                  </a:lnTo>
                  <a:lnTo>
                    <a:pt x="25853" y="26959"/>
                  </a:lnTo>
                  <a:lnTo>
                    <a:pt x="29609" y="24970"/>
                  </a:lnTo>
                  <a:lnTo>
                    <a:pt x="33513" y="23055"/>
                  </a:lnTo>
                  <a:lnTo>
                    <a:pt x="37491" y="21140"/>
                  </a:lnTo>
                  <a:lnTo>
                    <a:pt x="41615" y="19372"/>
                  </a:lnTo>
                  <a:lnTo>
                    <a:pt x="45814" y="17678"/>
                  </a:lnTo>
                  <a:lnTo>
                    <a:pt x="50159" y="16057"/>
                  </a:lnTo>
                  <a:lnTo>
                    <a:pt x="54579" y="14511"/>
                  </a:lnTo>
                  <a:lnTo>
                    <a:pt x="59145" y="13038"/>
                  </a:lnTo>
                  <a:lnTo>
                    <a:pt x="63123" y="11785"/>
                  </a:lnTo>
                  <a:lnTo>
                    <a:pt x="67100" y="10681"/>
                  </a:lnTo>
                  <a:lnTo>
                    <a:pt x="71077" y="9649"/>
                  </a:lnTo>
                  <a:lnTo>
                    <a:pt x="75055" y="8692"/>
                  </a:lnTo>
                  <a:lnTo>
                    <a:pt x="78959" y="7808"/>
                  </a:lnTo>
                  <a:lnTo>
                    <a:pt x="82862" y="6998"/>
                  </a:lnTo>
                  <a:lnTo>
                    <a:pt x="86692" y="6188"/>
                  </a:lnTo>
                  <a:lnTo>
                    <a:pt x="90523" y="5525"/>
                  </a:lnTo>
                  <a:lnTo>
                    <a:pt x="94205" y="4936"/>
                  </a:lnTo>
                  <a:lnTo>
                    <a:pt x="97888" y="4346"/>
                  </a:lnTo>
                  <a:lnTo>
                    <a:pt x="104885" y="3389"/>
                  </a:lnTo>
                  <a:lnTo>
                    <a:pt x="111588" y="2652"/>
                  </a:lnTo>
                  <a:lnTo>
                    <a:pt x="117849" y="2137"/>
                  </a:lnTo>
                  <a:lnTo>
                    <a:pt x="123594" y="1695"/>
                  </a:lnTo>
                  <a:lnTo>
                    <a:pt x="128823" y="1474"/>
                  </a:lnTo>
                  <a:lnTo>
                    <a:pt x="133390" y="1326"/>
                  </a:lnTo>
                  <a:lnTo>
                    <a:pt x="137294" y="1179"/>
                  </a:lnTo>
                  <a:lnTo>
                    <a:pt x="142818" y="1253"/>
                  </a:lnTo>
                  <a:lnTo>
                    <a:pt x="144807" y="1253"/>
                  </a:lnTo>
                  <a:lnTo>
                    <a:pt x="144880" y="74"/>
                  </a:lnTo>
                  <a:lnTo>
                    <a:pt x="142818" y="74"/>
                  </a:lnTo>
                  <a:lnTo>
                    <a:pt x="1404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491" name="Google Shape;491;p51"/>
            <p:cNvSpPr/>
            <p:nvPr/>
          </p:nvSpPr>
          <p:spPr>
            <a:xfrm>
              <a:off x="536925" y="4742150"/>
              <a:ext cx="1172975" cy="583750"/>
            </a:xfrm>
            <a:custGeom>
              <a:rect b="b" l="l" r="r" t="t"/>
              <a:pathLst>
                <a:path extrusionOk="0" h="23350" w="46919">
                  <a:moveTo>
                    <a:pt x="0" y="0"/>
                  </a:moveTo>
                  <a:lnTo>
                    <a:pt x="0" y="1474"/>
                  </a:lnTo>
                  <a:lnTo>
                    <a:pt x="147" y="1621"/>
                  </a:lnTo>
                  <a:lnTo>
                    <a:pt x="1841" y="2726"/>
                  </a:lnTo>
                  <a:lnTo>
                    <a:pt x="3830" y="3978"/>
                  </a:lnTo>
                  <a:lnTo>
                    <a:pt x="6113" y="5230"/>
                  </a:lnTo>
                  <a:lnTo>
                    <a:pt x="8618" y="6556"/>
                  </a:lnTo>
                  <a:lnTo>
                    <a:pt x="11343" y="7955"/>
                  </a:lnTo>
                  <a:lnTo>
                    <a:pt x="14215" y="9355"/>
                  </a:lnTo>
                  <a:lnTo>
                    <a:pt x="20255" y="12154"/>
                  </a:lnTo>
                  <a:lnTo>
                    <a:pt x="26369" y="14879"/>
                  </a:lnTo>
                  <a:lnTo>
                    <a:pt x="32408" y="17457"/>
                  </a:lnTo>
                  <a:lnTo>
                    <a:pt x="42646" y="21729"/>
                  </a:lnTo>
                  <a:lnTo>
                    <a:pt x="46403" y="23349"/>
                  </a:lnTo>
                  <a:lnTo>
                    <a:pt x="46919" y="22244"/>
                  </a:lnTo>
                  <a:lnTo>
                    <a:pt x="43088" y="20624"/>
                  </a:lnTo>
                  <a:lnTo>
                    <a:pt x="32924" y="16426"/>
                  </a:lnTo>
                  <a:lnTo>
                    <a:pt x="26884" y="13848"/>
                  </a:lnTo>
                  <a:lnTo>
                    <a:pt x="20771" y="11122"/>
                  </a:lnTo>
                  <a:lnTo>
                    <a:pt x="14731" y="8324"/>
                  </a:lnTo>
                  <a:lnTo>
                    <a:pt x="11932" y="6924"/>
                  </a:lnTo>
                  <a:lnTo>
                    <a:pt x="9207" y="5598"/>
                  </a:lnTo>
                  <a:lnTo>
                    <a:pt x="6703" y="4272"/>
                  </a:lnTo>
                  <a:lnTo>
                    <a:pt x="4493" y="3020"/>
                  </a:lnTo>
                  <a:lnTo>
                    <a:pt x="2504" y="1768"/>
                  </a:lnTo>
                  <a:lnTo>
                    <a:pt x="810" y="66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grpSp>
      <p:sp>
        <p:nvSpPr>
          <p:cNvPr id="492" name="Google Shape;492;p51"/>
          <p:cNvSpPr txBox="1"/>
          <p:nvPr>
            <p:ph idx="1" type="body"/>
          </p:nvPr>
        </p:nvSpPr>
        <p:spPr>
          <a:xfrm>
            <a:off x="4389550" y="533750"/>
            <a:ext cx="4661400" cy="4433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Total species rows: 5,824.</a:t>
            </a:r>
            <a:endParaRPr>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a:latin typeface="Times New Roman"/>
                <a:ea typeface="Times New Roman"/>
                <a:cs typeface="Times New Roman"/>
                <a:sym typeface="Times New Roman"/>
              </a:rPr>
              <a:t>Conservation status counts: No Status: 5,633 species (96.72%) Species of Concern: 161 species (2.76%) Endangered: 16 species (0.27%) Threatened: 10 species (0.17%) In Recovery: 4 species (0.07%)</a:t>
            </a:r>
            <a:endParaRPr>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a:latin typeface="Times New Roman"/>
                <a:ea typeface="Times New Roman"/>
                <a:cs typeface="Times New Roman"/>
                <a:sym typeface="Times New Roman"/>
              </a:rPr>
              <a:t>A bar chart of this distribution was generated.</a:t>
            </a:r>
            <a:endParaRPr>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a:latin typeface="Times New Roman"/>
                <a:ea typeface="Times New Roman"/>
                <a:cs typeface="Times New Roman"/>
                <a:sym typeface="Times New Roman"/>
              </a:rPr>
              <a:t>Interpretation: The vast majority of species entries have no conservation status recorded in this dataset. This large missingness strongly affects any downstream inference about the frequency of statuses.</a:t>
            </a:r>
            <a:endParaRPr>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sz="1400"/>
          </a:p>
          <a:p>
            <a:pPr indent="0" lvl="0" marL="0" rtl="0" algn="l">
              <a:lnSpc>
                <a:spcPct val="150000"/>
              </a:lnSpc>
              <a:spcBef>
                <a:spcPts val="0"/>
              </a:spcBef>
              <a:spcAft>
                <a:spcPts val="800"/>
              </a:spcAft>
              <a:buNone/>
            </a:pPr>
            <a:r>
              <a:t/>
            </a:r>
            <a:endParaRPr sz="1400"/>
          </a:p>
        </p:txBody>
      </p:sp>
      <p:sp>
        <p:nvSpPr>
          <p:cNvPr id="493" name="Google Shape;493;p51"/>
          <p:cNvSpPr txBox="1"/>
          <p:nvPr>
            <p:ph type="title"/>
          </p:nvPr>
        </p:nvSpPr>
        <p:spPr>
          <a:xfrm>
            <a:off x="228600" y="1743378"/>
            <a:ext cx="4296600" cy="1200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Times New Roman"/>
                <a:ea typeface="Times New Roman"/>
                <a:cs typeface="Times New Roman"/>
                <a:sym typeface="Times New Roman"/>
              </a:rPr>
              <a:t>What is the distribution</a:t>
            </a:r>
            <a:endParaRPr sz="2200">
              <a:latin typeface="Times New Roman"/>
              <a:ea typeface="Times New Roman"/>
              <a:cs typeface="Times New Roman"/>
              <a:sym typeface="Times New Roman"/>
            </a:endParaRPr>
          </a:p>
          <a:p>
            <a:pPr indent="0" lvl="0" marL="0" rtl="0" algn="l">
              <a:spcBef>
                <a:spcPts val="0"/>
              </a:spcBef>
              <a:spcAft>
                <a:spcPts val="0"/>
              </a:spcAft>
              <a:buNone/>
            </a:pPr>
            <a:r>
              <a:rPr lang="en" sz="2200">
                <a:latin typeface="Times New Roman"/>
                <a:ea typeface="Times New Roman"/>
                <a:cs typeface="Times New Roman"/>
                <a:sym typeface="Times New Roman"/>
              </a:rPr>
              <a:t> of conservation status for species?</a:t>
            </a:r>
            <a:endParaRPr sz="34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7" name="Shape 497"/>
        <p:cNvGrpSpPr/>
        <p:nvPr/>
      </p:nvGrpSpPr>
      <p:grpSpPr>
        <a:xfrm>
          <a:off x="0" y="0"/>
          <a:ext cx="0" cy="0"/>
          <a:chOff x="0" y="0"/>
          <a:chExt cx="0" cy="0"/>
        </a:xfrm>
      </p:grpSpPr>
      <p:pic>
        <p:nvPicPr>
          <p:cNvPr id="498" name="Google Shape;498;p52" title="Screenshot 2025-11-23 022555.png"/>
          <p:cNvPicPr preferRelativeResize="0"/>
          <p:nvPr/>
        </p:nvPicPr>
        <p:blipFill>
          <a:blip r:embed="rId3">
            <a:alphaModFix/>
          </a:blip>
          <a:stretch>
            <a:fillRect/>
          </a:stretch>
        </p:blipFill>
        <p:spPr>
          <a:xfrm>
            <a:off x="312988" y="80367"/>
            <a:ext cx="8424131" cy="499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53"/>
          <p:cNvGrpSpPr/>
          <p:nvPr/>
        </p:nvGrpSpPr>
        <p:grpSpPr>
          <a:xfrm>
            <a:off x="-1" y="760310"/>
            <a:ext cx="4358410" cy="3487960"/>
            <a:chOff x="536925" y="238125"/>
            <a:chExt cx="6546125" cy="5238750"/>
          </a:xfrm>
        </p:grpSpPr>
        <p:sp>
          <p:nvSpPr>
            <p:cNvPr id="504" name="Google Shape;504;p53"/>
            <p:cNvSpPr/>
            <p:nvPr/>
          </p:nvSpPr>
          <p:spPr>
            <a:xfrm>
              <a:off x="536925" y="238125"/>
              <a:ext cx="6546125" cy="5238750"/>
            </a:xfrm>
            <a:custGeom>
              <a:rect b="b" l="l" r="r" t="t"/>
              <a:pathLst>
                <a:path extrusionOk="0" h="209550" w="261845">
                  <a:moveTo>
                    <a:pt x="135305" y="0"/>
                  </a:moveTo>
                  <a:lnTo>
                    <a:pt x="131254" y="74"/>
                  </a:lnTo>
                  <a:lnTo>
                    <a:pt x="127129" y="295"/>
                  </a:lnTo>
                  <a:lnTo>
                    <a:pt x="123078" y="589"/>
                  </a:lnTo>
                  <a:lnTo>
                    <a:pt x="118954" y="958"/>
                  </a:lnTo>
                  <a:lnTo>
                    <a:pt x="114829" y="1399"/>
                  </a:lnTo>
                  <a:lnTo>
                    <a:pt x="110704" y="1989"/>
                  </a:lnTo>
                  <a:lnTo>
                    <a:pt x="106579" y="2578"/>
                  </a:lnTo>
                  <a:lnTo>
                    <a:pt x="102455" y="3314"/>
                  </a:lnTo>
                  <a:lnTo>
                    <a:pt x="98256" y="4125"/>
                  </a:lnTo>
                  <a:lnTo>
                    <a:pt x="94132" y="5009"/>
                  </a:lnTo>
                  <a:lnTo>
                    <a:pt x="90964" y="5745"/>
                  </a:lnTo>
                  <a:lnTo>
                    <a:pt x="87797" y="6555"/>
                  </a:lnTo>
                  <a:lnTo>
                    <a:pt x="84704" y="7439"/>
                  </a:lnTo>
                  <a:lnTo>
                    <a:pt x="81537" y="8323"/>
                  </a:lnTo>
                  <a:lnTo>
                    <a:pt x="78443" y="9207"/>
                  </a:lnTo>
                  <a:lnTo>
                    <a:pt x="75276" y="10238"/>
                  </a:lnTo>
                  <a:lnTo>
                    <a:pt x="72182" y="11269"/>
                  </a:lnTo>
                  <a:lnTo>
                    <a:pt x="69089" y="12374"/>
                  </a:lnTo>
                  <a:lnTo>
                    <a:pt x="65995" y="13479"/>
                  </a:lnTo>
                  <a:lnTo>
                    <a:pt x="62975" y="14657"/>
                  </a:lnTo>
                  <a:lnTo>
                    <a:pt x="59882" y="15836"/>
                  </a:lnTo>
                  <a:lnTo>
                    <a:pt x="56862" y="17088"/>
                  </a:lnTo>
                  <a:lnTo>
                    <a:pt x="53842" y="18414"/>
                  </a:lnTo>
                  <a:lnTo>
                    <a:pt x="50822" y="19813"/>
                  </a:lnTo>
                  <a:lnTo>
                    <a:pt x="47802" y="21213"/>
                  </a:lnTo>
                  <a:lnTo>
                    <a:pt x="44782" y="22612"/>
                  </a:lnTo>
                  <a:lnTo>
                    <a:pt x="41836" y="24085"/>
                  </a:lnTo>
                  <a:lnTo>
                    <a:pt x="38890" y="25632"/>
                  </a:lnTo>
                  <a:lnTo>
                    <a:pt x="35944" y="27179"/>
                  </a:lnTo>
                  <a:lnTo>
                    <a:pt x="33071" y="28799"/>
                  </a:lnTo>
                  <a:lnTo>
                    <a:pt x="30199" y="30493"/>
                  </a:lnTo>
                  <a:lnTo>
                    <a:pt x="27326" y="32187"/>
                  </a:lnTo>
                  <a:lnTo>
                    <a:pt x="24454" y="33882"/>
                  </a:lnTo>
                  <a:lnTo>
                    <a:pt x="21655" y="35649"/>
                  </a:lnTo>
                  <a:lnTo>
                    <a:pt x="18856" y="37491"/>
                  </a:lnTo>
                  <a:lnTo>
                    <a:pt x="16057" y="39332"/>
                  </a:lnTo>
                  <a:lnTo>
                    <a:pt x="13332" y="41247"/>
                  </a:lnTo>
                  <a:lnTo>
                    <a:pt x="10606" y="43162"/>
                  </a:lnTo>
                  <a:lnTo>
                    <a:pt x="7881" y="45151"/>
                  </a:lnTo>
                  <a:lnTo>
                    <a:pt x="5230" y="47140"/>
                  </a:lnTo>
                  <a:lnTo>
                    <a:pt x="2578" y="49202"/>
                  </a:lnTo>
                  <a:lnTo>
                    <a:pt x="0" y="51264"/>
                  </a:lnTo>
                  <a:lnTo>
                    <a:pt x="0" y="52811"/>
                  </a:lnTo>
                  <a:lnTo>
                    <a:pt x="2578" y="50675"/>
                  </a:lnTo>
                  <a:lnTo>
                    <a:pt x="5230" y="48613"/>
                  </a:lnTo>
                  <a:lnTo>
                    <a:pt x="7881" y="46624"/>
                  </a:lnTo>
                  <a:lnTo>
                    <a:pt x="10606" y="44635"/>
                  </a:lnTo>
                  <a:lnTo>
                    <a:pt x="13332" y="42647"/>
                  </a:lnTo>
                  <a:lnTo>
                    <a:pt x="16057" y="40732"/>
                  </a:lnTo>
                  <a:lnTo>
                    <a:pt x="18856" y="38890"/>
                  </a:lnTo>
                  <a:lnTo>
                    <a:pt x="21655" y="37049"/>
                  </a:lnTo>
                  <a:lnTo>
                    <a:pt x="24527" y="35281"/>
                  </a:lnTo>
                  <a:lnTo>
                    <a:pt x="27326" y="33513"/>
                  </a:lnTo>
                  <a:lnTo>
                    <a:pt x="30199" y="31819"/>
                  </a:lnTo>
                  <a:lnTo>
                    <a:pt x="33145" y="30125"/>
                  </a:lnTo>
                  <a:lnTo>
                    <a:pt x="36017" y="28505"/>
                  </a:lnTo>
                  <a:lnTo>
                    <a:pt x="38964" y="26958"/>
                  </a:lnTo>
                  <a:lnTo>
                    <a:pt x="41910" y="25411"/>
                  </a:lnTo>
                  <a:lnTo>
                    <a:pt x="44930" y="23864"/>
                  </a:lnTo>
                  <a:lnTo>
                    <a:pt x="47876" y="22465"/>
                  </a:lnTo>
                  <a:lnTo>
                    <a:pt x="50896" y="21065"/>
                  </a:lnTo>
                  <a:lnTo>
                    <a:pt x="53916" y="19666"/>
                  </a:lnTo>
                  <a:lnTo>
                    <a:pt x="57009" y="18340"/>
                  </a:lnTo>
                  <a:lnTo>
                    <a:pt x="60029" y="17088"/>
                  </a:lnTo>
                  <a:lnTo>
                    <a:pt x="63123" y="15836"/>
                  </a:lnTo>
                  <a:lnTo>
                    <a:pt x="66216" y="14657"/>
                  </a:lnTo>
                  <a:lnTo>
                    <a:pt x="69310" y="13553"/>
                  </a:lnTo>
                  <a:lnTo>
                    <a:pt x="72403" y="12448"/>
                  </a:lnTo>
                  <a:lnTo>
                    <a:pt x="75497" y="11417"/>
                  </a:lnTo>
                  <a:lnTo>
                    <a:pt x="78664" y="10385"/>
                  </a:lnTo>
                  <a:lnTo>
                    <a:pt x="81758" y="9502"/>
                  </a:lnTo>
                  <a:lnTo>
                    <a:pt x="84925" y="8544"/>
                  </a:lnTo>
                  <a:lnTo>
                    <a:pt x="88092" y="7734"/>
                  </a:lnTo>
                  <a:lnTo>
                    <a:pt x="91185" y="6924"/>
                  </a:lnTo>
                  <a:lnTo>
                    <a:pt x="94353" y="6187"/>
                  </a:lnTo>
                  <a:lnTo>
                    <a:pt x="98551" y="5303"/>
                  </a:lnTo>
                  <a:lnTo>
                    <a:pt x="102676" y="4493"/>
                  </a:lnTo>
                  <a:lnTo>
                    <a:pt x="106800" y="3756"/>
                  </a:lnTo>
                  <a:lnTo>
                    <a:pt x="110851" y="3094"/>
                  </a:lnTo>
                  <a:lnTo>
                    <a:pt x="114976" y="2578"/>
                  </a:lnTo>
                  <a:lnTo>
                    <a:pt x="119101" y="2136"/>
                  </a:lnTo>
                  <a:lnTo>
                    <a:pt x="123152" y="1768"/>
                  </a:lnTo>
                  <a:lnTo>
                    <a:pt x="127203" y="1473"/>
                  </a:lnTo>
                  <a:lnTo>
                    <a:pt x="131254" y="1252"/>
                  </a:lnTo>
                  <a:lnTo>
                    <a:pt x="135305" y="1178"/>
                  </a:lnTo>
                  <a:lnTo>
                    <a:pt x="139356" y="1178"/>
                  </a:lnTo>
                  <a:lnTo>
                    <a:pt x="143333" y="1252"/>
                  </a:lnTo>
                  <a:lnTo>
                    <a:pt x="147311" y="1399"/>
                  </a:lnTo>
                  <a:lnTo>
                    <a:pt x="151288" y="1620"/>
                  </a:lnTo>
                  <a:lnTo>
                    <a:pt x="155266" y="1989"/>
                  </a:lnTo>
                  <a:lnTo>
                    <a:pt x="159243" y="2357"/>
                  </a:lnTo>
                  <a:lnTo>
                    <a:pt x="163147" y="2873"/>
                  </a:lnTo>
                  <a:lnTo>
                    <a:pt x="167050" y="3462"/>
                  </a:lnTo>
                  <a:lnTo>
                    <a:pt x="170954" y="4125"/>
                  </a:lnTo>
                  <a:lnTo>
                    <a:pt x="174784" y="4935"/>
                  </a:lnTo>
                  <a:lnTo>
                    <a:pt x="178614" y="5745"/>
                  </a:lnTo>
                  <a:lnTo>
                    <a:pt x="182444" y="6703"/>
                  </a:lnTo>
                  <a:lnTo>
                    <a:pt x="186201" y="7734"/>
                  </a:lnTo>
                  <a:lnTo>
                    <a:pt x="189957" y="8839"/>
                  </a:lnTo>
                  <a:lnTo>
                    <a:pt x="193714" y="10017"/>
                  </a:lnTo>
                  <a:lnTo>
                    <a:pt x="197470" y="11343"/>
                  </a:lnTo>
                  <a:lnTo>
                    <a:pt x="201079" y="12669"/>
                  </a:lnTo>
                  <a:lnTo>
                    <a:pt x="204762" y="14142"/>
                  </a:lnTo>
                  <a:lnTo>
                    <a:pt x="208371" y="15689"/>
                  </a:lnTo>
                  <a:lnTo>
                    <a:pt x="211980" y="17309"/>
                  </a:lnTo>
                  <a:lnTo>
                    <a:pt x="215516" y="19003"/>
                  </a:lnTo>
                  <a:lnTo>
                    <a:pt x="219051" y="20771"/>
                  </a:lnTo>
                  <a:lnTo>
                    <a:pt x="221482" y="22097"/>
                  </a:lnTo>
                  <a:lnTo>
                    <a:pt x="223986" y="23570"/>
                  </a:lnTo>
                  <a:lnTo>
                    <a:pt x="226564" y="25117"/>
                  </a:lnTo>
                  <a:lnTo>
                    <a:pt x="229142" y="26811"/>
                  </a:lnTo>
                  <a:lnTo>
                    <a:pt x="231794" y="28652"/>
                  </a:lnTo>
                  <a:lnTo>
                    <a:pt x="234372" y="30641"/>
                  </a:lnTo>
                  <a:lnTo>
                    <a:pt x="237023" y="32777"/>
                  </a:lnTo>
                  <a:lnTo>
                    <a:pt x="239527" y="35060"/>
                  </a:lnTo>
                  <a:lnTo>
                    <a:pt x="242032" y="37491"/>
                  </a:lnTo>
                  <a:lnTo>
                    <a:pt x="244462" y="40069"/>
                  </a:lnTo>
                  <a:lnTo>
                    <a:pt x="245641" y="41394"/>
                  </a:lnTo>
                  <a:lnTo>
                    <a:pt x="246746" y="42794"/>
                  </a:lnTo>
                  <a:lnTo>
                    <a:pt x="247850" y="44193"/>
                  </a:lnTo>
                  <a:lnTo>
                    <a:pt x="248955" y="45666"/>
                  </a:lnTo>
                  <a:lnTo>
                    <a:pt x="249986" y="47213"/>
                  </a:lnTo>
                  <a:lnTo>
                    <a:pt x="251018" y="48760"/>
                  </a:lnTo>
                  <a:lnTo>
                    <a:pt x="251975" y="50307"/>
                  </a:lnTo>
                  <a:lnTo>
                    <a:pt x="252933" y="51927"/>
                  </a:lnTo>
                  <a:lnTo>
                    <a:pt x="253817" y="53621"/>
                  </a:lnTo>
                  <a:lnTo>
                    <a:pt x="254627" y="55315"/>
                  </a:lnTo>
                  <a:lnTo>
                    <a:pt x="255437" y="57083"/>
                  </a:lnTo>
                  <a:lnTo>
                    <a:pt x="256174" y="58924"/>
                  </a:lnTo>
                  <a:lnTo>
                    <a:pt x="256910" y="60766"/>
                  </a:lnTo>
                  <a:lnTo>
                    <a:pt x="257573" y="62681"/>
                  </a:lnTo>
                  <a:lnTo>
                    <a:pt x="258162" y="64670"/>
                  </a:lnTo>
                  <a:lnTo>
                    <a:pt x="258678" y="66585"/>
                  </a:lnTo>
                  <a:lnTo>
                    <a:pt x="259120" y="68573"/>
                  </a:lnTo>
                  <a:lnTo>
                    <a:pt x="259562" y="70562"/>
                  </a:lnTo>
                  <a:lnTo>
                    <a:pt x="259856" y="72551"/>
                  </a:lnTo>
                  <a:lnTo>
                    <a:pt x="260151" y="74539"/>
                  </a:lnTo>
                  <a:lnTo>
                    <a:pt x="260372" y="76602"/>
                  </a:lnTo>
                  <a:lnTo>
                    <a:pt x="260519" y="78664"/>
                  </a:lnTo>
                  <a:lnTo>
                    <a:pt x="260667" y="80726"/>
                  </a:lnTo>
                  <a:lnTo>
                    <a:pt x="260667" y="82789"/>
                  </a:lnTo>
                  <a:lnTo>
                    <a:pt x="260667" y="84925"/>
                  </a:lnTo>
                  <a:lnTo>
                    <a:pt x="260593" y="87061"/>
                  </a:lnTo>
                  <a:lnTo>
                    <a:pt x="260446" y="89197"/>
                  </a:lnTo>
                  <a:lnTo>
                    <a:pt x="260225" y="91333"/>
                  </a:lnTo>
                  <a:lnTo>
                    <a:pt x="260004" y="93248"/>
                  </a:lnTo>
                  <a:lnTo>
                    <a:pt x="259709" y="95237"/>
                  </a:lnTo>
                  <a:lnTo>
                    <a:pt x="259414" y="97225"/>
                  </a:lnTo>
                  <a:lnTo>
                    <a:pt x="258972" y="99214"/>
                  </a:lnTo>
                  <a:lnTo>
                    <a:pt x="258531" y="101203"/>
                  </a:lnTo>
                  <a:lnTo>
                    <a:pt x="258089" y="103191"/>
                  </a:lnTo>
                  <a:lnTo>
                    <a:pt x="257573" y="105180"/>
                  </a:lnTo>
                  <a:lnTo>
                    <a:pt x="256984" y="107242"/>
                  </a:lnTo>
                  <a:lnTo>
                    <a:pt x="256321" y="109231"/>
                  </a:lnTo>
                  <a:lnTo>
                    <a:pt x="255658" y="111220"/>
                  </a:lnTo>
                  <a:lnTo>
                    <a:pt x="254921" y="113209"/>
                  </a:lnTo>
                  <a:lnTo>
                    <a:pt x="254111" y="115271"/>
                  </a:lnTo>
                  <a:lnTo>
                    <a:pt x="253301" y="117260"/>
                  </a:lnTo>
                  <a:lnTo>
                    <a:pt x="252417" y="119322"/>
                  </a:lnTo>
                  <a:lnTo>
                    <a:pt x="250502" y="123299"/>
                  </a:lnTo>
                  <a:lnTo>
                    <a:pt x="248587" y="126982"/>
                  </a:lnTo>
                  <a:lnTo>
                    <a:pt x="246525" y="130665"/>
                  </a:lnTo>
                  <a:lnTo>
                    <a:pt x="244389" y="134274"/>
                  </a:lnTo>
                  <a:lnTo>
                    <a:pt x="242032" y="137810"/>
                  </a:lnTo>
                  <a:lnTo>
                    <a:pt x="239601" y="141271"/>
                  </a:lnTo>
                  <a:lnTo>
                    <a:pt x="237097" y="144659"/>
                  </a:lnTo>
                  <a:lnTo>
                    <a:pt x="234445" y="147974"/>
                  </a:lnTo>
                  <a:lnTo>
                    <a:pt x="231646" y="151215"/>
                  </a:lnTo>
                  <a:lnTo>
                    <a:pt x="228774" y="154382"/>
                  </a:lnTo>
                  <a:lnTo>
                    <a:pt x="225828" y="157476"/>
                  </a:lnTo>
                  <a:lnTo>
                    <a:pt x="222808" y="160422"/>
                  </a:lnTo>
                  <a:lnTo>
                    <a:pt x="219714" y="163221"/>
                  </a:lnTo>
                  <a:lnTo>
                    <a:pt x="216547" y="165946"/>
                  </a:lnTo>
                  <a:lnTo>
                    <a:pt x="213232" y="168524"/>
                  </a:lnTo>
                  <a:lnTo>
                    <a:pt x="209918" y="171028"/>
                  </a:lnTo>
                  <a:lnTo>
                    <a:pt x="206603" y="173385"/>
                  </a:lnTo>
                  <a:lnTo>
                    <a:pt x="203805" y="175079"/>
                  </a:lnTo>
                  <a:lnTo>
                    <a:pt x="201006" y="176847"/>
                  </a:lnTo>
                  <a:lnTo>
                    <a:pt x="198133" y="178467"/>
                  </a:lnTo>
                  <a:lnTo>
                    <a:pt x="195187" y="180088"/>
                  </a:lnTo>
                  <a:lnTo>
                    <a:pt x="192093" y="181635"/>
                  </a:lnTo>
                  <a:lnTo>
                    <a:pt x="189000" y="183181"/>
                  </a:lnTo>
                  <a:lnTo>
                    <a:pt x="185759" y="184654"/>
                  </a:lnTo>
                  <a:lnTo>
                    <a:pt x="182444" y="186054"/>
                  </a:lnTo>
                  <a:lnTo>
                    <a:pt x="179056" y="187453"/>
                  </a:lnTo>
                  <a:lnTo>
                    <a:pt x="175595" y="188779"/>
                  </a:lnTo>
                  <a:lnTo>
                    <a:pt x="172059" y="190031"/>
                  </a:lnTo>
                  <a:lnTo>
                    <a:pt x="168376" y="191283"/>
                  </a:lnTo>
                  <a:lnTo>
                    <a:pt x="164694" y="192462"/>
                  </a:lnTo>
                  <a:lnTo>
                    <a:pt x="160863" y="193567"/>
                  </a:lnTo>
                  <a:lnTo>
                    <a:pt x="156886" y="194672"/>
                  </a:lnTo>
                  <a:lnTo>
                    <a:pt x="152909" y="195703"/>
                  </a:lnTo>
                  <a:lnTo>
                    <a:pt x="144144" y="197912"/>
                  </a:lnTo>
                  <a:lnTo>
                    <a:pt x="135747" y="199827"/>
                  </a:lnTo>
                  <a:lnTo>
                    <a:pt x="127718" y="201522"/>
                  </a:lnTo>
                  <a:lnTo>
                    <a:pt x="119911" y="203068"/>
                  </a:lnTo>
                  <a:lnTo>
                    <a:pt x="112398" y="204394"/>
                  </a:lnTo>
                  <a:lnTo>
                    <a:pt x="105106" y="205499"/>
                  </a:lnTo>
                  <a:lnTo>
                    <a:pt x="98035" y="206383"/>
                  </a:lnTo>
                  <a:lnTo>
                    <a:pt x="91038" y="207193"/>
                  </a:lnTo>
                  <a:lnTo>
                    <a:pt x="86692" y="207561"/>
                  </a:lnTo>
                  <a:lnTo>
                    <a:pt x="82420" y="207856"/>
                  </a:lnTo>
                  <a:lnTo>
                    <a:pt x="78222" y="208077"/>
                  </a:lnTo>
                  <a:lnTo>
                    <a:pt x="74097" y="208298"/>
                  </a:lnTo>
                  <a:lnTo>
                    <a:pt x="69973" y="208372"/>
                  </a:lnTo>
                  <a:lnTo>
                    <a:pt x="65995" y="208372"/>
                  </a:lnTo>
                  <a:lnTo>
                    <a:pt x="62018" y="208298"/>
                  </a:lnTo>
                  <a:lnTo>
                    <a:pt x="58114" y="208224"/>
                  </a:lnTo>
                  <a:lnTo>
                    <a:pt x="54210" y="208003"/>
                  </a:lnTo>
                  <a:lnTo>
                    <a:pt x="50380" y="207709"/>
                  </a:lnTo>
                  <a:lnTo>
                    <a:pt x="46624" y="207340"/>
                  </a:lnTo>
                  <a:lnTo>
                    <a:pt x="42941" y="206972"/>
                  </a:lnTo>
                  <a:lnTo>
                    <a:pt x="39258" y="206456"/>
                  </a:lnTo>
                  <a:lnTo>
                    <a:pt x="35649" y="205867"/>
                  </a:lnTo>
                  <a:lnTo>
                    <a:pt x="32114" y="205204"/>
                  </a:lnTo>
                  <a:lnTo>
                    <a:pt x="28578" y="204541"/>
                  </a:lnTo>
                  <a:lnTo>
                    <a:pt x="24527" y="203584"/>
                  </a:lnTo>
                  <a:lnTo>
                    <a:pt x="20550" y="202479"/>
                  </a:lnTo>
                  <a:lnTo>
                    <a:pt x="16793" y="201374"/>
                  </a:lnTo>
                  <a:lnTo>
                    <a:pt x="13184" y="200048"/>
                  </a:lnTo>
                  <a:lnTo>
                    <a:pt x="9649" y="198649"/>
                  </a:lnTo>
                  <a:lnTo>
                    <a:pt x="6261" y="197176"/>
                  </a:lnTo>
                  <a:lnTo>
                    <a:pt x="3094" y="195555"/>
                  </a:lnTo>
                  <a:lnTo>
                    <a:pt x="0" y="193861"/>
                  </a:lnTo>
                  <a:lnTo>
                    <a:pt x="0" y="195261"/>
                  </a:lnTo>
                  <a:lnTo>
                    <a:pt x="3020" y="196881"/>
                  </a:lnTo>
                  <a:lnTo>
                    <a:pt x="6261" y="198502"/>
                  </a:lnTo>
                  <a:lnTo>
                    <a:pt x="9575" y="199901"/>
                  </a:lnTo>
                  <a:lnTo>
                    <a:pt x="13111" y="201301"/>
                  </a:lnTo>
                  <a:lnTo>
                    <a:pt x="16720" y="202553"/>
                  </a:lnTo>
                  <a:lnTo>
                    <a:pt x="20403" y="203658"/>
                  </a:lnTo>
                  <a:lnTo>
                    <a:pt x="24306" y="204762"/>
                  </a:lnTo>
                  <a:lnTo>
                    <a:pt x="28284" y="205646"/>
                  </a:lnTo>
                  <a:lnTo>
                    <a:pt x="32850" y="206604"/>
                  </a:lnTo>
                  <a:lnTo>
                    <a:pt x="37491" y="207340"/>
                  </a:lnTo>
                  <a:lnTo>
                    <a:pt x="42205" y="208077"/>
                  </a:lnTo>
                  <a:lnTo>
                    <a:pt x="46992" y="208592"/>
                  </a:lnTo>
                  <a:lnTo>
                    <a:pt x="51853" y="209034"/>
                  </a:lnTo>
                  <a:lnTo>
                    <a:pt x="56788" y="209329"/>
                  </a:lnTo>
                  <a:lnTo>
                    <a:pt x="61797" y="209476"/>
                  </a:lnTo>
                  <a:lnTo>
                    <a:pt x="66953" y="209550"/>
                  </a:lnTo>
                  <a:lnTo>
                    <a:pt x="72845" y="209476"/>
                  </a:lnTo>
                  <a:lnTo>
                    <a:pt x="78811" y="209255"/>
                  </a:lnTo>
                  <a:lnTo>
                    <a:pt x="84925" y="208887"/>
                  </a:lnTo>
                  <a:lnTo>
                    <a:pt x="91185" y="208372"/>
                  </a:lnTo>
                  <a:lnTo>
                    <a:pt x="98109" y="207561"/>
                  </a:lnTo>
                  <a:lnTo>
                    <a:pt x="105254" y="206677"/>
                  </a:lnTo>
                  <a:lnTo>
                    <a:pt x="112619" y="205499"/>
                  </a:lnTo>
                  <a:lnTo>
                    <a:pt x="120132" y="204173"/>
                  </a:lnTo>
                  <a:lnTo>
                    <a:pt x="127939" y="202700"/>
                  </a:lnTo>
                  <a:lnTo>
                    <a:pt x="135968" y="200932"/>
                  </a:lnTo>
                  <a:lnTo>
                    <a:pt x="144438" y="199017"/>
                  </a:lnTo>
                  <a:lnTo>
                    <a:pt x="153130" y="196881"/>
                  </a:lnTo>
                  <a:lnTo>
                    <a:pt x="157181" y="195850"/>
                  </a:lnTo>
                  <a:lnTo>
                    <a:pt x="161158" y="194745"/>
                  </a:lnTo>
                  <a:lnTo>
                    <a:pt x="165062" y="193567"/>
                  </a:lnTo>
                  <a:lnTo>
                    <a:pt x="168818" y="192388"/>
                  </a:lnTo>
                  <a:lnTo>
                    <a:pt x="172501" y="191136"/>
                  </a:lnTo>
                  <a:lnTo>
                    <a:pt x="176036" y="189884"/>
                  </a:lnTo>
                  <a:lnTo>
                    <a:pt x="179572" y="188485"/>
                  </a:lnTo>
                  <a:lnTo>
                    <a:pt x="182960" y="187159"/>
                  </a:lnTo>
                  <a:lnTo>
                    <a:pt x="186275" y="185686"/>
                  </a:lnTo>
                  <a:lnTo>
                    <a:pt x="189515" y="184213"/>
                  </a:lnTo>
                  <a:lnTo>
                    <a:pt x="192683" y="182739"/>
                  </a:lnTo>
                  <a:lnTo>
                    <a:pt x="195702" y="181119"/>
                  </a:lnTo>
                  <a:lnTo>
                    <a:pt x="198722" y="179499"/>
                  </a:lnTo>
                  <a:lnTo>
                    <a:pt x="201595" y="177804"/>
                  </a:lnTo>
                  <a:lnTo>
                    <a:pt x="204467" y="176110"/>
                  </a:lnTo>
                  <a:lnTo>
                    <a:pt x="207193" y="174343"/>
                  </a:lnTo>
                  <a:lnTo>
                    <a:pt x="210654" y="171986"/>
                  </a:lnTo>
                  <a:lnTo>
                    <a:pt x="213969" y="169481"/>
                  </a:lnTo>
                  <a:lnTo>
                    <a:pt x="217283" y="166903"/>
                  </a:lnTo>
                  <a:lnTo>
                    <a:pt x="220451" y="164105"/>
                  </a:lnTo>
                  <a:lnTo>
                    <a:pt x="223618" y="161232"/>
                  </a:lnTo>
                  <a:lnTo>
                    <a:pt x="226711" y="158286"/>
                  </a:lnTo>
                  <a:lnTo>
                    <a:pt x="229658" y="155192"/>
                  </a:lnTo>
                  <a:lnTo>
                    <a:pt x="232530" y="152025"/>
                  </a:lnTo>
                  <a:lnTo>
                    <a:pt x="235329" y="148784"/>
                  </a:lnTo>
                  <a:lnTo>
                    <a:pt x="237981" y="145396"/>
                  </a:lnTo>
                  <a:lnTo>
                    <a:pt x="240559" y="141934"/>
                  </a:lnTo>
                  <a:lnTo>
                    <a:pt x="243063" y="138472"/>
                  </a:lnTo>
                  <a:lnTo>
                    <a:pt x="245346" y="134863"/>
                  </a:lnTo>
                  <a:lnTo>
                    <a:pt x="247556" y="131254"/>
                  </a:lnTo>
                  <a:lnTo>
                    <a:pt x="249618" y="127571"/>
                  </a:lnTo>
                  <a:lnTo>
                    <a:pt x="251533" y="123815"/>
                  </a:lnTo>
                  <a:lnTo>
                    <a:pt x="253522" y="119764"/>
                  </a:lnTo>
                  <a:lnTo>
                    <a:pt x="254406" y="117702"/>
                  </a:lnTo>
                  <a:lnTo>
                    <a:pt x="255216" y="115713"/>
                  </a:lnTo>
                  <a:lnTo>
                    <a:pt x="256026" y="113650"/>
                  </a:lnTo>
                  <a:lnTo>
                    <a:pt x="256763" y="111588"/>
                  </a:lnTo>
                  <a:lnTo>
                    <a:pt x="257426" y="109599"/>
                  </a:lnTo>
                  <a:lnTo>
                    <a:pt x="258089" y="107537"/>
                  </a:lnTo>
                  <a:lnTo>
                    <a:pt x="258678" y="105548"/>
                  </a:lnTo>
                  <a:lnTo>
                    <a:pt x="259193" y="103486"/>
                  </a:lnTo>
                  <a:lnTo>
                    <a:pt x="259709" y="101497"/>
                  </a:lnTo>
                  <a:lnTo>
                    <a:pt x="260151" y="99435"/>
                  </a:lnTo>
                  <a:lnTo>
                    <a:pt x="260519" y="97446"/>
                  </a:lnTo>
                  <a:lnTo>
                    <a:pt x="260887" y="95458"/>
                  </a:lnTo>
                  <a:lnTo>
                    <a:pt x="261182" y="93395"/>
                  </a:lnTo>
                  <a:lnTo>
                    <a:pt x="261403" y="91407"/>
                  </a:lnTo>
                  <a:lnTo>
                    <a:pt x="261624" y="89271"/>
                  </a:lnTo>
                  <a:lnTo>
                    <a:pt x="261771" y="87061"/>
                  </a:lnTo>
                  <a:lnTo>
                    <a:pt x="261845" y="84925"/>
                  </a:lnTo>
                  <a:lnTo>
                    <a:pt x="261845" y="82789"/>
                  </a:lnTo>
                  <a:lnTo>
                    <a:pt x="261845" y="80653"/>
                  </a:lnTo>
                  <a:lnTo>
                    <a:pt x="261698" y="78590"/>
                  </a:lnTo>
                  <a:lnTo>
                    <a:pt x="261550" y="76454"/>
                  </a:lnTo>
                  <a:lnTo>
                    <a:pt x="261329" y="74392"/>
                  </a:lnTo>
                  <a:lnTo>
                    <a:pt x="261035" y="72330"/>
                  </a:lnTo>
                  <a:lnTo>
                    <a:pt x="260667" y="70341"/>
                  </a:lnTo>
                  <a:lnTo>
                    <a:pt x="260298" y="68279"/>
                  </a:lnTo>
                  <a:lnTo>
                    <a:pt x="259783" y="66290"/>
                  </a:lnTo>
                  <a:lnTo>
                    <a:pt x="259267" y="64301"/>
                  </a:lnTo>
                  <a:lnTo>
                    <a:pt x="258678" y="62313"/>
                  </a:lnTo>
                  <a:lnTo>
                    <a:pt x="258015" y="60398"/>
                  </a:lnTo>
                  <a:lnTo>
                    <a:pt x="257278" y="58482"/>
                  </a:lnTo>
                  <a:lnTo>
                    <a:pt x="256542" y="56641"/>
                  </a:lnTo>
                  <a:lnTo>
                    <a:pt x="255732" y="54873"/>
                  </a:lnTo>
                  <a:lnTo>
                    <a:pt x="254848" y="53106"/>
                  </a:lnTo>
                  <a:lnTo>
                    <a:pt x="253964" y="51412"/>
                  </a:lnTo>
                  <a:lnTo>
                    <a:pt x="253006" y="49717"/>
                  </a:lnTo>
                  <a:lnTo>
                    <a:pt x="252049" y="48171"/>
                  </a:lnTo>
                  <a:lnTo>
                    <a:pt x="251018" y="46550"/>
                  </a:lnTo>
                  <a:lnTo>
                    <a:pt x="249913" y="45004"/>
                  </a:lnTo>
                  <a:lnTo>
                    <a:pt x="248808" y="43530"/>
                  </a:lnTo>
                  <a:lnTo>
                    <a:pt x="247703" y="42057"/>
                  </a:lnTo>
                  <a:lnTo>
                    <a:pt x="246525" y="40658"/>
                  </a:lnTo>
                  <a:lnTo>
                    <a:pt x="245346" y="39332"/>
                  </a:lnTo>
                  <a:lnTo>
                    <a:pt x="242916" y="36680"/>
                  </a:lnTo>
                  <a:lnTo>
                    <a:pt x="240411" y="34250"/>
                  </a:lnTo>
                  <a:lnTo>
                    <a:pt x="237760" y="31893"/>
                  </a:lnTo>
                  <a:lnTo>
                    <a:pt x="235182" y="29757"/>
                  </a:lnTo>
                  <a:lnTo>
                    <a:pt x="232530" y="27768"/>
                  </a:lnTo>
                  <a:lnTo>
                    <a:pt x="229879" y="25853"/>
                  </a:lnTo>
                  <a:lnTo>
                    <a:pt x="227227" y="24159"/>
                  </a:lnTo>
                  <a:lnTo>
                    <a:pt x="224649" y="22539"/>
                  </a:lnTo>
                  <a:lnTo>
                    <a:pt x="222071" y="21065"/>
                  </a:lnTo>
                  <a:lnTo>
                    <a:pt x="219640" y="19740"/>
                  </a:lnTo>
                  <a:lnTo>
                    <a:pt x="216031" y="17972"/>
                  </a:lnTo>
                  <a:lnTo>
                    <a:pt x="212496" y="16204"/>
                  </a:lnTo>
                  <a:lnTo>
                    <a:pt x="208887" y="14584"/>
                  </a:lnTo>
                  <a:lnTo>
                    <a:pt x="205204" y="13037"/>
                  </a:lnTo>
                  <a:lnTo>
                    <a:pt x="201521" y="11564"/>
                  </a:lnTo>
                  <a:lnTo>
                    <a:pt x="197838" y="10238"/>
                  </a:lnTo>
                  <a:lnTo>
                    <a:pt x="194082" y="8912"/>
                  </a:lnTo>
                  <a:lnTo>
                    <a:pt x="190326" y="7734"/>
                  </a:lnTo>
                  <a:lnTo>
                    <a:pt x="186569" y="6555"/>
                  </a:lnTo>
                  <a:lnTo>
                    <a:pt x="182739" y="5524"/>
                  </a:lnTo>
                  <a:lnTo>
                    <a:pt x="178909" y="4640"/>
                  </a:lnTo>
                  <a:lnTo>
                    <a:pt x="175079" y="3756"/>
                  </a:lnTo>
                  <a:lnTo>
                    <a:pt x="171175" y="3020"/>
                  </a:lnTo>
                  <a:lnTo>
                    <a:pt x="167271" y="2283"/>
                  </a:lnTo>
                  <a:lnTo>
                    <a:pt x="163294" y="1694"/>
                  </a:lnTo>
                  <a:lnTo>
                    <a:pt x="159390" y="1178"/>
                  </a:lnTo>
                  <a:lnTo>
                    <a:pt x="155413" y="810"/>
                  </a:lnTo>
                  <a:lnTo>
                    <a:pt x="151436" y="442"/>
                  </a:lnTo>
                  <a:lnTo>
                    <a:pt x="147384" y="221"/>
                  </a:lnTo>
                  <a:lnTo>
                    <a:pt x="143407" y="74"/>
                  </a:lnTo>
                  <a:lnTo>
                    <a:pt x="1393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505" name="Google Shape;505;p53"/>
            <p:cNvSpPr/>
            <p:nvPr/>
          </p:nvSpPr>
          <p:spPr>
            <a:xfrm>
              <a:off x="536925" y="582450"/>
              <a:ext cx="3622025" cy="1145375"/>
            </a:xfrm>
            <a:custGeom>
              <a:rect b="b" l="l" r="r" t="t"/>
              <a:pathLst>
                <a:path extrusionOk="0" h="45815" w="144881">
                  <a:moveTo>
                    <a:pt x="137294" y="1"/>
                  </a:moveTo>
                  <a:lnTo>
                    <a:pt x="133390" y="148"/>
                  </a:lnTo>
                  <a:lnTo>
                    <a:pt x="128750" y="295"/>
                  </a:lnTo>
                  <a:lnTo>
                    <a:pt x="123594" y="516"/>
                  </a:lnTo>
                  <a:lnTo>
                    <a:pt x="117775" y="958"/>
                  </a:lnTo>
                  <a:lnTo>
                    <a:pt x="111514" y="1474"/>
                  </a:lnTo>
                  <a:lnTo>
                    <a:pt x="104812" y="2284"/>
                  </a:lnTo>
                  <a:lnTo>
                    <a:pt x="97741" y="3168"/>
                  </a:lnTo>
                  <a:lnTo>
                    <a:pt x="94058" y="3757"/>
                  </a:lnTo>
                  <a:lnTo>
                    <a:pt x="90302" y="4346"/>
                  </a:lnTo>
                  <a:lnTo>
                    <a:pt x="86471" y="5083"/>
                  </a:lnTo>
                  <a:lnTo>
                    <a:pt x="82641" y="5819"/>
                  </a:lnTo>
                  <a:lnTo>
                    <a:pt x="78738" y="6630"/>
                  </a:lnTo>
                  <a:lnTo>
                    <a:pt x="74834" y="7513"/>
                  </a:lnTo>
                  <a:lnTo>
                    <a:pt x="70857" y="8471"/>
                  </a:lnTo>
                  <a:lnTo>
                    <a:pt x="66805" y="9502"/>
                  </a:lnTo>
                  <a:lnTo>
                    <a:pt x="62828" y="10681"/>
                  </a:lnTo>
                  <a:lnTo>
                    <a:pt x="58777" y="11859"/>
                  </a:lnTo>
                  <a:lnTo>
                    <a:pt x="54284" y="13332"/>
                  </a:lnTo>
                  <a:lnTo>
                    <a:pt x="49938" y="14879"/>
                  </a:lnTo>
                  <a:lnTo>
                    <a:pt x="45593" y="16499"/>
                  </a:lnTo>
                  <a:lnTo>
                    <a:pt x="41468" y="18194"/>
                  </a:lnTo>
                  <a:lnTo>
                    <a:pt x="37417" y="19961"/>
                  </a:lnTo>
                  <a:lnTo>
                    <a:pt x="33440" y="21803"/>
                  </a:lnTo>
                  <a:lnTo>
                    <a:pt x="29536" y="23644"/>
                  </a:lnTo>
                  <a:lnTo>
                    <a:pt x="25853" y="25633"/>
                  </a:lnTo>
                  <a:lnTo>
                    <a:pt x="22170" y="27695"/>
                  </a:lnTo>
                  <a:lnTo>
                    <a:pt x="18708" y="29831"/>
                  </a:lnTo>
                  <a:lnTo>
                    <a:pt x="15247" y="32041"/>
                  </a:lnTo>
                  <a:lnTo>
                    <a:pt x="12006" y="34324"/>
                  </a:lnTo>
                  <a:lnTo>
                    <a:pt x="8839" y="36681"/>
                  </a:lnTo>
                  <a:lnTo>
                    <a:pt x="5745" y="39112"/>
                  </a:lnTo>
                  <a:lnTo>
                    <a:pt x="2799" y="41616"/>
                  </a:lnTo>
                  <a:lnTo>
                    <a:pt x="0" y="44194"/>
                  </a:lnTo>
                  <a:lnTo>
                    <a:pt x="0" y="45814"/>
                  </a:lnTo>
                  <a:lnTo>
                    <a:pt x="2799" y="43236"/>
                  </a:lnTo>
                  <a:lnTo>
                    <a:pt x="5745" y="40658"/>
                  </a:lnTo>
                  <a:lnTo>
                    <a:pt x="8839" y="38228"/>
                  </a:lnTo>
                  <a:lnTo>
                    <a:pt x="12006" y="35797"/>
                  </a:lnTo>
                  <a:lnTo>
                    <a:pt x="15247" y="33514"/>
                  </a:lnTo>
                  <a:lnTo>
                    <a:pt x="18708" y="31231"/>
                  </a:lnTo>
                  <a:lnTo>
                    <a:pt x="22244" y="29095"/>
                  </a:lnTo>
                  <a:lnTo>
                    <a:pt x="25853" y="26959"/>
                  </a:lnTo>
                  <a:lnTo>
                    <a:pt x="29609" y="24970"/>
                  </a:lnTo>
                  <a:lnTo>
                    <a:pt x="33513" y="23055"/>
                  </a:lnTo>
                  <a:lnTo>
                    <a:pt x="37491" y="21140"/>
                  </a:lnTo>
                  <a:lnTo>
                    <a:pt x="41615" y="19372"/>
                  </a:lnTo>
                  <a:lnTo>
                    <a:pt x="45814" y="17678"/>
                  </a:lnTo>
                  <a:lnTo>
                    <a:pt x="50159" y="16057"/>
                  </a:lnTo>
                  <a:lnTo>
                    <a:pt x="54579" y="14511"/>
                  </a:lnTo>
                  <a:lnTo>
                    <a:pt x="59145" y="13038"/>
                  </a:lnTo>
                  <a:lnTo>
                    <a:pt x="63123" y="11785"/>
                  </a:lnTo>
                  <a:lnTo>
                    <a:pt x="67100" y="10681"/>
                  </a:lnTo>
                  <a:lnTo>
                    <a:pt x="71077" y="9649"/>
                  </a:lnTo>
                  <a:lnTo>
                    <a:pt x="75055" y="8692"/>
                  </a:lnTo>
                  <a:lnTo>
                    <a:pt x="78959" y="7808"/>
                  </a:lnTo>
                  <a:lnTo>
                    <a:pt x="82862" y="6998"/>
                  </a:lnTo>
                  <a:lnTo>
                    <a:pt x="86692" y="6188"/>
                  </a:lnTo>
                  <a:lnTo>
                    <a:pt x="90523" y="5525"/>
                  </a:lnTo>
                  <a:lnTo>
                    <a:pt x="94205" y="4936"/>
                  </a:lnTo>
                  <a:lnTo>
                    <a:pt x="97888" y="4346"/>
                  </a:lnTo>
                  <a:lnTo>
                    <a:pt x="104885" y="3389"/>
                  </a:lnTo>
                  <a:lnTo>
                    <a:pt x="111588" y="2652"/>
                  </a:lnTo>
                  <a:lnTo>
                    <a:pt x="117849" y="2137"/>
                  </a:lnTo>
                  <a:lnTo>
                    <a:pt x="123594" y="1695"/>
                  </a:lnTo>
                  <a:lnTo>
                    <a:pt x="128823" y="1474"/>
                  </a:lnTo>
                  <a:lnTo>
                    <a:pt x="133390" y="1326"/>
                  </a:lnTo>
                  <a:lnTo>
                    <a:pt x="137294" y="1179"/>
                  </a:lnTo>
                  <a:lnTo>
                    <a:pt x="142818" y="1253"/>
                  </a:lnTo>
                  <a:lnTo>
                    <a:pt x="144807" y="1253"/>
                  </a:lnTo>
                  <a:lnTo>
                    <a:pt x="144880" y="74"/>
                  </a:lnTo>
                  <a:lnTo>
                    <a:pt x="142818" y="74"/>
                  </a:lnTo>
                  <a:lnTo>
                    <a:pt x="1404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506" name="Google Shape;506;p53"/>
            <p:cNvSpPr/>
            <p:nvPr/>
          </p:nvSpPr>
          <p:spPr>
            <a:xfrm>
              <a:off x="536925" y="4742150"/>
              <a:ext cx="1172975" cy="583750"/>
            </a:xfrm>
            <a:custGeom>
              <a:rect b="b" l="l" r="r" t="t"/>
              <a:pathLst>
                <a:path extrusionOk="0" h="23350" w="46919">
                  <a:moveTo>
                    <a:pt x="0" y="0"/>
                  </a:moveTo>
                  <a:lnTo>
                    <a:pt x="0" y="1474"/>
                  </a:lnTo>
                  <a:lnTo>
                    <a:pt x="147" y="1621"/>
                  </a:lnTo>
                  <a:lnTo>
                    <a:pt x="1841" y="2726"/>
                  </a:lnTo>
                  <a:lnTo>
                    <a:pt x="3830" y="3978"/>
                  </a:lnTo>
                  <a:lnTo>
                    <a:pt x="6113" y="5230"/>
                  </a:lnTo>
                  <a:lnTo>
                    <a:pt x="8618" y="6556"/>
                  </a:lnTo>
                  <a:lnTo>
                    <a:pt x="11343" y="7955"/>
                  </a:lnTo>
                  <a:lnTo>
                    <a:pt x="14215" y="9355"/>
                  </a:lnTo>
                  <a:lnTo>
                    <a:pt x="20255" y="12154"/>
                  </a:lnTo>
                  <a:lnTo>
                    <a:pt x="26369" y="14879"/>
                  </a:lnTo>
                  <a:lnTo>
                    <a:pt x="32408" y="17457"/>
                  </a:lnTo>
                  <a:lnTo>
                    <a:pt x="42646" y="21729"/>
                  </a:lnTo>
                  <a:lnTo>
                    <a:pt x="46403" y="23349"/>
                  </a:lnTo>
                  <a:lnTo>
                    <a:pt x="46919" y="22244"/>
                  </a:lnTo>
                  <a:lnTo>
                    <a:pt x="43088" y="20624"/>
                  </a:lnTo>
                  <a:lnTo>
                    <a:pt x="32924" y="16426"/>
                  </a:lnTo>
                  <a:lnTo>
                    <a:pt x="26884" y="13848"/>
                  </a:lnTo>
                  <a:lnTo>
                    <a:pt x="20771" y="11122"/>
                  </a:lnTo>
                  <a:lnTo>
                    <a:pt x="14731" y="8324"/>
                  </a:lnTo>
                  <a:lnTo>
                    <a:pt x="11932" y="6924"/>
                  </a:lnTo>
                  <a:lnTo>
                    <a:pt x="9207" y="5598"/>
                  </a:lnTo>
                  <a:lnTo>
                    <a:pt x="6703" y="4272"/>
                  </a:lnTo>
                  <a:lnTo>
                    <a:pt x="4493" y="3020"/>
                  </a:lnTo>
                  <a:lnTo>
                    <a:pt x="2504" y="1768"/>
                  </a:lnTo>
                  <a:lnTo>
                    <a:pt x="810" y="66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grpSp>
      <p:sp>
        <p:nvSpPr>
          <p:cNvPr id="507" name="Google Shape;507;p53"/>
          <p:cNvSpPr txBox="1"/>
          <p:nvPr>
            <p:ph idx="1" type="body"/>
          </p:nvPr>
        </p:nvSpPr>
        <p:spPr>
          <a:xfrm>
            <a:off x="4956900" y="919525"/>
            <a:ext cx="3708300" cy="4433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Times New Roman"/>
                <a:ea typeface="Times New Roman"/>
                <a:cs typeface="Times New Roman"/>
                <a:sym typeface="Times New Roman"/>
              </a:rPr>
              <a:t>Proportions of Endangered by category were computed where applicable. Top proportions (if Endangered exists): e.g., Mammal and Birds had the highest endangered entries.</a:t>
            </a:r>
            <a:endParaRPr b="1" sz="2200">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b="1" sz="2000">
              <a:latin typeface="Times New Roman"/>
              <a:ea typeface="Times New Roman"/>
              <a:cs typeface="Times New Roman"/>
              <a:sym typeface="Times New Roman"/>
            </a:endParaRPr>
          </a:p>
          <a:p>
            <a:pPr indent="0" lvl="0" marL="0" rtl="0" algn="l">
              <a:lnSpc>
                <a:spcPct val="150000"/>
              </a:lnSpc>
              <a:spcBef>
                <a:spcPts val="0"/>
              </a:spcBef>
              <a:spcAft>
                <a:spcPts val="800"/>
              </a:spcAft>
              <a:buNone/>
            </a:pPr>
            <a:r>
              <a:t/>
            </a:r>
            <a:endParaRPr b="1" sz="2000">
              <a:latin typeface="Times New Roman"/>
              <a:ea typeface="Times New Roman"/>
              <a:cs typeface="Times New Roman"/>
              <a:sym typeface="Times New Roman"/>
            </a:endParaRPr>
          </a:p>
        </p:txBody>
      </p:sp>
      <p:sp>
        <p:nvSpPr>
          <p:cNvPr id="508" name="Google Shape;508;p53"/>
          <p:cNvSpPr txBox="1"/>
          <p:nvPr>
            <p:ph type="title"/>
          </p:nvPr>
        </p:nvSpPr>
        <p:spPr>
          <a:xfrm>
            <a:off x="228600" y="1743378"/>
            <a:ext cx="4296600" cy="10698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300">
                <a:latin typeface="Times New Roman"/>
                <a:ea typeface="Times New Roman"/>
                <a:cs typeface="Times New Roman"/>
                <a:sym typeface="Times New Roman"/>
              </a:rPr>
              <a:t>Are certain types of species </a:t>
            </a:r>
            <a:endParaRPr sz="23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2300">
                <a:latin typeface="Times New Roman"/>
                <a:ea typeface="Times New Roman"/>
                <a:cs typeface="Times New Roman"/>
                <a:sym typeface="Times New Roman"/>
              </a:rPr>
              <a:t>more likely to be endangered?</a:t>
            </a:r>
            <a:endParaRPr sz="4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